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sldIdLst>
    <p:sldId id="256" r:id="rId5"/>
    <p:sldId id="257" r:id="rId6"/>
    <p:sldId id="258" r:id="rId7"/>
    <p:sldId id="259" r:id="rId8"/>
    <p:sldId id="260" r:id="rId9"/>
    <p:sldId id="262" r:id="rId10"/>
    <p:sldId id="261" r:id="rId11"/>
    <p:sldId id="264" r:id="rId12"/>
    <p:sldId id="263" r:id="rId13"/>
    <p:sldId id="265" r:id="rId14"/>
    <p:sldId id="266" r:id="rId15"/>
    <p:sldId id="267" r:id="rId16"/>
    <p:sldId id="268" r:id="rId17"/>
  </p:sldIdLst>
  <p:sldSz cx="12192000" cy="6858000"/>
  <p:notesSz cx="6858000" cy="1162050"/>
  <p:defaultTextStyle>
    <a:defPPr>
      <a:defRPr lang="fi-FI"/>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09F4A2-BC64-3F63-9922-7CD41FDEB745}" name="Trieu Huynh Ba Nguyen" initials="TN" userId="S::trieu.huynh.ba.nguyen@student.lut.fi::9c7c2fa3-2c3e-4309-8c52-5a47e6d2c85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1D0309-586F-4475-AF6C-03020C3F6D44}" v="15" dt="2024-11-12T10:40:23.410"/>
    <p1510:client id="{AB38DBEC-E1B5-467B-8772-FA6134F6D027}" v="17" dt="2024-11-12T10:47:43.257"/>
    <p1510:client id="{C27617E7-D215-BBC6-CAD8-2D3A29AFDC23}" v="2" dt="2024-11-12T09:40:08.2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16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eu Huynh Ba Nguyen" userId="S::trieu.huynh.ba.nguyen@student.lut.fi::9c7c2fa3-2c3e-4309-8c52-5a47e6d2c85a" providerId="AD" clId="Web-{F610EB37-BF74-4E9A-9F3A-AF5927A7D4A9}"/>
    <pc:docChg chg="mod">
      <pc:chgData name="Trieu Huynh Ba Nguyen" userId="S::trieu.huynh.ba.nguyen@student.lut.fi::9c7c2fa3-2c3e-4309-8c52-5a47e6d2c85a" providerId="AD" clId="Web-{F610EB37-BF74-4E9A-9F3A-AF5927A7D4A9}" dt="2024-11-09T13:55:23.847" v="0"/>
      <pc:docMkLst>
        <pc:docMk/>
      </pc:docMkLst>
    </pc:docChg>
  </pc:docChgLst>
  <pc:docChgLst>
    <pc:chgData name="Artturi Sivén" userId="S::artturi.siven@student.lut.fi::25e38825-f55d-4c83-a0d1-74c354b68e28" providerId="AD" clId="Web-{C27617E7-D215-BBC6-CAD8-2D3A29AFDC23}"/>
    <pc:docChg chg="modSld">
      <pc:chgData name="Artturi Sivén" userId="S::artturi.siven@student.lut.fi::25e38825-f55d-4c83-a0d1-74c354b68e28" providerId="AD" clId="Web-{C27617E7-D215-BBC6-CAD8-2D3A29AFDC23}" dt="2024-11-12T09:40:08.244" v="1" actId="20577"/>
      <pc:docMkLst>
        <pc:docMk/>
      </pc:docMkLst>
      <pc:sldChg chg="modSp">
        <pc:chgData name="Artturi Sivén" userId="S::artturi.siven@student.lut.fi::25e38825-f55d-4c83-a0d1-74c354b68e28" providerId="AD" clId="Web-{C27617E7-D215-BBC6-CAD8-2D3A29AFDC23}" dt="2024-11-12T09:40:08.244" v="1" actId="20577"/>
        <pc:sldMkLst>
          <pc:docMk/>
          <pc:sldMk cId="0" sldId="257"/>
        </pc:sldMkLst>
        <pc:spChg chg="mod">
          <ac:chgData name="Artturi Sivén" userId="S::artturi.siven@student.lut.fi::25e38825-f55d-4c83-a0d1-74c354b68e28" providerId="AD" clId="Web-{C27617E7-D215-BBC6-CAD8-2D3A29AFDC23}" dt="2024-11-12T09:40:08.244" v="1" actId="20577"/>
          <ac:spMkLst>
            <pc:docMk/>
            <pc:sldMk cId="0" sldId="257"/>
            <ac:spMk id="4" creationId="{00000000-0000-0000-0000-000000000000}"/>
          </ac:spMkLst>
        </pc:spChg>
      </pc:sldChg>
    </pc:docChg>
  </pc:docChgLst>
  <pc:docChgLst>
    <pc:chgData name="Trieu Huynh Ba Nguyen" userId="S::trieu.huynh.ba.nguyen@student.lut.fi::9c7c2fa3-2c3e-4309-8c52-5a47e6d2c85a" providerId="AD" clId="Web-{AB38DBEC-E1B5-467B-8772-FA6134F6D027}"/>
    <pc:docChg chg="modSld">
      <pc:chgData name="Trieu Huynh Ba Nguyen" userId="S::trieu.huynh.ba.nguyen@student.lut.fi::9c7c2fa3-2c3e-4309-8c52-5a47e6d2c85a" providerId="AD" clId="Web-{AB38DBEC-E1B5-467B-8772-FA6134F6D027}" dt="2024-11-12T10:47:43.257" v="15" actId="1076"/>
      <pc:docMkLst>
        <pc:docMk/>
      </pc:docMkLst>
      <pc:sldChg chg="addSp delSp modSp">
        <pc:chgData name="Trieu Huynh Ba Nguyen" userId="S::trieu.huynh.ba.nguyen@student.lut.fi::9c7c2fa3-2c3e-4309-8c52-5a47e6d2c85a" providerId="AD" clId="Web-{AB38DBEC-E1B5-467B-8772-FA6134F6D027}" dt="2024-11-12T10:47:32.960" v="13"/>
        <pc:sldMkLst>
          <pc:docMk/>
          <pc:sldMk cId="0" sldId="258"/>
        </pc:sldMkLst>
        <pc:spChg chg="mod">
          <ac:chgData name="Trieu Huynh Ba Nguyen" userId="S::trieu.huynh.ba.nguyen@student.lut.fi::9c7c2fa3-2c3e-4309-8c52-5a47e6d2c85a" providerId="AD" clId="Web-{AB38DBEC-E1B5-467B-8772-FA6134F6D027}" dt="2024-11-12T10:41:10.625" v="5" actId="20577"/>
          <ac:spMkLst>
            <pc:docMk/>
            <pc:sldMk cId="0" sldId="258"/>
            <ac:spMk id="4" creationId="{00000000-0000-0000-0000-000000000000}"/>
          </ac:spMkLst>
        </pc:spChg>
        <pc:picChg chg="add del">
          <ac:chgData name="Trieu Huynh Ba Nguyen" userId="S::trieu.huynh.ba.nguyen@student.lut.fi::9c7c2fa3-2c3e-4309-8c52-5a47e6d2c85a" providerId="AD" clId="Web-{AB38DBEC-E1B5-467B-8772-FA6134F6D027}" dt="2024-11-12T10:47:32.960" v="13"/>
          <ac:picMkLst>
            <pc:docMk/>
            <pc:sldMk cId="0" sldId="258"/>
            <ac:picMk id="5" creationId="{65426BCA-8715-4911-3F9C-319F6EA05713}"/>
          </ac:picMkLst>
        </pc:picChg>
        <pc:picChg chg="add mod">
          <ac:chgData name="Trieu Huynh Ba Nguyen" userId="S::trieu.huynh.ba.nguyen@student.lut.fi::9c7c2fa3-2c3e-4309-8c52-5a47e6d2c85a" providerId="AD" clId="Web-{AB38DBEC-E1B5-467B-8772-FA6134F6D027}" dt="2024-11-12T10:41:28.610" v="8" actId="1076"/>
          <ac:picMkLst>
            <pc:docMk/>
            <pc:sldMk cId="0" sldId="258"/>
            <ac:picMk id="7" creationId="{E0B485A4-D286-104C-2BE0-BE9FDA11DE55}"/>
          </ac:picMkLst>
        </pc:picChg>
      </pc:sldChg>
      <pc:sldChg chg="addSp modSp">
        <pc:chgData name="Trieu Huynh Ba Nguyen" userId="S::trieu.huynh.ba.nguyen@student.lut.fi::9c7c2fa3-2c3e-4309-8c52-5a47e6d2c85a" providerId="AD" clId="Web-{AB38DBEC-E1B5-467B-8772-FA6134F6D027}" dt="2024-11-12T10:47:43.257" v="15" actId="1076"/>
        <pc:sldMkLst>
          <pc:docMk/>
          <pc:sldMk cId="0" sldId="260"/>
        </pc:sldMkLst>
        <pc:picChg chg="add mod">
          <ac:chgData name="Trieu Huynh Ba Nguyen" userId="S::trieu.huynh.ba.nguyen@student.lut.fi::9c7c2fa3-2c3e-4309-8c52-5a47e6d2c85a" providerId="AD" clId="Web-{AB38DBEC-E1B5-467B-8772-FA6134F6D027}" dt="2024-11-12T10:47:43.257" v="15" actId="1076"/>
          <ac:picMkLst>
            <pc:docMk/>
            <pc:sldMk cId="0" sldId="260"/>
            <ac:picMk id="4" creationId="{B5D1694C-E6A3-F1BA-0FA6-F2646BCDCE4B}"/>
          </ac:picMkLst>
        </pc:picChg>
      </pc:sldChg>
      <pc:sldChg chg="modSp">
        <pc:chgData name="Trieu Huynh Ba Nguyen" userId="S::trieu.huynh.ba.nguyen@student.lut.fi::9c7c2fa3-2c3e-4309-8c52-5a47e6d2c85a" providerId="AD" clId="Web-{AB38DBEC-E1B5-467B-8772-FA6134F6D027}" dt="2024-11-12T10:42:22.064" v="10" actId="20577"/>
        <pc:sldMkLst>
          <pc:docMk/>
          <pc:sldMk cId="0" sldId="261"/>
        </pc:sldMkLst>
        <pc:spChg chg="mod">
          <ac:chgData name="Trieu Huynh Ba Nguyen" userId="S::trieu.huynh.ba.nguyen@student.lut.fi::9c7c2fa3-2c3e-4309-8c52-5a47e6d2c85a" providerId="AD" clId="Web-{AB38DBEC-E1B5-467B-8772-FA6134F6D027}" dt="2024-11-12T10:42:22.064" v="10" actId="20577"/>
          <ac:spMkLst>
            <pc:docMk/>
            <pc:sldMk cId="0" sldId="261"/>
            <ac:spMk id="54" creationId="{00000000-0000-0000-0000-000000000000}"/>
          </ac:spMkLst>
        </pc:spChg>
      </pc:sldChg>
      <pc:sldChg chg="addSp modSp">
        <pc:chgData name="Trieu Huynh Ba Nguyen" userId="S::trieu.huynh.ba.nguyen@student.lut.fi::9c7c2fa3-2c3e-4309-8c52-5a47e6d2c85a" providerId="AD" clId="Web-{AB38DBEC-E1B5-467B-8772-FA6134F6D027}" dt="2024-11-12T10:47:20.069" v="12"/>
        <pc:sldMkLst>
          <pc:docMk/>
          <pc:sldMk cId="0" sldId="266"/>
        </pc:sldMkLst>
        <pc:spChg chg="add mod">
          <ac:chgData name="Trieu Huynh Ba Nguyen" userId="S::trieu.huynh.ba.nguyen@student.lut.fi::9c7c2fa3-2c3e-4309-8c52-5a47e6d2c85a" providerId="AD" clId="Web-{AB38DBEC-E1B5-467B-8772-FA6134F6D027}" dt="2024-11-12T10:47:20.069" v="12"/>
          <ac:spMkLst>
            <pc:docMk/>
            <pc:sldMk cId="0" sldId="266"/>
            <ac:spMk id="2" creationId="{26229BA9-91D4-22C8-F4CA-F612BC2FA606}"/>
          </ac:spMkLst>
        </pc:spChg>
      </pc:sldChg>
    </pc:docChg>
  </pc:docChgLst>
  <pc:docChgLst>
    <pc:chgData name="Trieu Huynh Ba Nguyen" userId="S::trieu.huynh.ba.nguyen@student.lut.fi::9c7c2fa3-2c3e-4309-8c52-5a47e6d2c85a" providerId="AD" clId="Web-{641D0309-586F-4475-AF6C-03020C3F6D44}"/>
    <pc:docChg chg="modSld sldOrd">
      <pc:chgData name="Trieu Huynh Ba Nguyen" userId="S::trieu.huynh.ba.nguyen@student.lut.fi::9c7c2fa3-2c3e-4309-8c52-5a47e6d2c85a" providerId="AD" clId="Web-{641D0309-586F-4475-AF6C-03020C3F6D44}" dt="2024-11-12T10:40:23.410" v="14" actId="20577"/>
      <pc:docMkLst>
        <pc:docMk/>
      </pc:docMkLst>
      <pc:sldChg chg="modSp">
        <pc:chgData name="Trieu Huynh Ba Nguyen" userId="S::trieu.huynh.ba.nguyen@student.lut.fi::9c7c2fa3-2c3e-4309-8c52-5a47e6d2c85a" providerId="AD" clId="Web-{641D0309-586F-4475-AF6C-03020C3F6D44}" dt="2024-11-12T10:40:23.410" v="14" actId="20577"/>
        <pc:sldMkLst>
          <pc:docMk/>
          <pc:sldMk cId="0" sldId="260"/>
        </pc:sldMkLst>
        <pc:spChg chg="mod">
          <ac:chgData name="Trieu Huynh Ba Nguyen" userId="S::trieu.huynh.ba.nguyen@student.lut.fi::9c7c2fa3-2c3e-4309-8c52-5a47e6d2c85a" providerId="AD" clId="Web-{641D0309-586F-4475-AF6C-03020C3F6D44}" dt="2024-11-12T10:40:23.410" v="14" actId="20577"/>
          <ac:spMkLst>
            <pc:docMk/>
            <pc:sldMk cId="0" sldId="260"/>
            <ac:spMk id="7" creationId="{00000000-0000-0000-0000-000000000000}"/>
          </ac:spMkLst>
        </pc:spChg>
      </pc:sldChg>
      <pc:sldChg chg="addSp modSp">
        <pc:chgData name="Trieu Huynh Ba Nguyen" userId="S::trieu.huynh.ba.nguyen@student.lut.fi::9c7c2fa3-2c3e-4309-8c52-5a47e6d2c85a" providerId="AD" clId="Web-{641D0309-586F-4475-AF6C-03020C3F6D44}" dt="2024-11-12T10:40:16.409" v="12" actId="1076"/>
        <pc:sldMkLst>
          <pc:docMk/>
          <pc:sldMk cId="0" sldId="261"/>
        </pc:sldMkLst>
        <pc:spChg chg="mod">
          <ac:chgData name="Trieu Huynh Ba Nguyen" userId="S::trieu.huynh.ba.nguyen@student.lut.fi::9c7c2fa3-2c3e-4309-8c52-5a47e6d2c85a" providerId="AD" clId="Web-{641D0309-586F-4475-AF6C-03020C3F6D44}" dt="2024-11-12T10:39:43.643" v="8" actId="20577"/>
          <ac:spMkLst>
            <pc:docMk/>
            <pc:sldMk cId="0" sldId="261"/>
            <ac:spMk id="54" creationId="{00000000-0000-0000-0000-000000000000}"/>
          </ac:spMkLst>
        </pc:spChg>
        <pc:picChg chg="add mod">
          <ac:chgData name="Trieu Huynh Ba Nguyen" userId="S::trieu.huynh.ba.nguyen@student.lut.fi::9c7c2fa3-2c3e-4309-8c52-5a47e6d2c85a" providerId="AD" clId="Web-{641D0309-586F-4475-AF6C-03020C3F6D44}" dt="2024-11-12T10:40:16.409" v="12" actId="1076"/>
          <ac:picMkLst>
            <pc:docMk/>
            <pc:sldMk cId="0" sldId="261"/>
            <ac:picMk id="2" creationId="{93184C98-084B-DD9C-9CEA-EB6A9372BD23}"/>
          </ac:picMkLst>
        </pc:picChg>
      </pc:sldChg>
      <pc:sldChg chg="ord">
        <pc:chgData name="Trieu Huynh Ba Nguyen" userId="S::trieu.huynh.ba.nguyen@student.lut.fi::9c7c2fa3-2c3e-4309-8c52-5a47e6d2c85a" providerId="AD" clId="Web-{641D0309-586F-4475-AF6C-03020C3F6D44}" dt="2024-11-12T10:36:06.323" v="0"/>
        <pc:sldMkLst>
          <pc:docMk/>
          <pc:sldMk cId="0" sldId="262"/>
        </pc:sldMkLst>
      </pc:sldChg>
      <pc:sldChg chg="ord">
        <pc:chgData name="Trieu Huynh Ba Nguyen" userId="S::trieu.huynh.ba.nguyen@student.lut.fi::9c7c2fa3-2c3e-4309-8c52-5a47e6d2c85a" providerId="AD" clId="Web-{641D0309-586F-4475-AF6C-03020C3F6D44}" dt="2024-11-12T10:36:21.230" v="1"/>
        <pc:sldMkLst>
          <pc:docMk/>
          <pc:sldMk cId="0" sldId="264"/>
        </pc:sldMkLst>
      </pc:sldChg>
    </pc:docChg>
  </pc:docChgLst>
</pc:chgInfo>
</file>

<file path=ppt/comments/modernComment_100_0.xml><?xml version="1.0" encoding="utf-8"?>
<p188:cmLst xmlns:a="http://schemas.openxmlformats.org/drawingml/2006/main" xmlns:r="http://schemas.openxmlformats.org/officeDocument/2006/relationships" xmlns:p188="http://schemas.microsoft.com/office/powerpoint/2018/8/main">
  <p188:cm id="{E17CA4BF-3407-40B3-A316-877B1F6F3DE3}" authorId="{F409F4A2-BC64-3F63-9922-7CD41FDEB745}" created="2024-11-09T13:55:23.847">
    <pc:sldMkLst xmlns:pc="http://schemas.microsoft.com/office/powerpoint/2013/main/command">
      <pc:docMk/>
      <pc:sldMk cId="0" sldId="256"/>
    </pc:sldMkLst>
    <p188:txBody>
      <a:bodyPr/>
      <a:lstStyle/>
      <a:p>
        <a:r>
          <a:rPr lang="en-US"/>
          <a:t>[@Artturi Sivén] take a look when you have time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Ylätunnisteen paikkamerkki 1"/>
          <p:cNvSpPr>
            <a:spLocks noGrp="1"/>
          </p:cNvSpPr>
          <p:nvPr>
            <p:ph type="hdr" sz="quarter"/>
          </p:nvPr>
        </p:nvSpPr>
        <p:spPr bwMode="auto">
          <a:xfrm>
            <a:off x="0" y="0"/>
            <a:ext cx="3962400" cy="344091"/>
          </a:xfrm>
          <a:prstGeom prst="rect">
            <a:avLst/>
          </a:prstGeom>
        </p:spPr>
        <p:txBody>
          <a:bodyPr vert="horz" lIns="91440" tIns="45720" rIns="91440" bIns="45720" rtlCol="0"/>
          <a:lstStyle>
            <a:lvl1pPr algn="l">
              <a:defRPr sz="1200"/>
            </a:lvl1pPr>
          </a:lstStyle>
          <a:p>
            <a:pPr>
              <a:defRPr/>
            </a:pPr>
            <a:endParaRPr lang="fi-FI"/>
          </a:p>
        </p:txBody>
      </p:sp>
      <p:sp>
        <p:nvSpPr>
          <p:cNvPr id="3" name="Päivämäärän paikkamerkki 2"/>
          <p:cNvSpPr>
            <a:spLocks noGrp="1"/>
          </p:cNvSpPr>
          <p:nvPr>
            <p:ph type="dt" idx="1"/>
          </p:nvPr>
        </p:nvSpPr>
        <p:spPr bwMode="auto">
          <a:xfrm>
            <a:off x="5179484" y="0"/>
            <a:ext cx="3962400" cy="344091"/>
          </a:xfrm>
          <a:prstGeom prst="rect">
            <a:avLst/>
          </a:prstGeom>
        </p:spPr>
        <p:txBody>
          <a:bodyPr vert="horz" lIns="91440" tIns="45720" rIns="91440" bIns="45720" rtlCol="0"/>
          <a:lstStyle>
            <a:lvl1pPr algn="r">
              <a:defRPr sz="1200"/>
            </a:lvl1pPr>
          </a:lstStyle>
          <a:p>
            <a:pPr>
              <a:defRPr/>
            </a:pPr>
            <a:fld id="{B179046F-E8EB-0C47-86C7-1FD69868CBF9}" type="datetimeFigureOut">
              <a:rPr lang="fi-FI"/>
              <a:t>12.11.2024</a:t>
            </a:fld>
            <a:endParaRPr lang="fi-FI"/>
          </a:p>
        </p:txBody>
      </p:sp>
      <p:sp>
        <p:nvSpPr>
          <p:cNvPr id="4" name="Dian kuvan paikkamerkki 3"/>
          <p:cNvSpPr>
            <a:spLocks noGrp="1" noRot="1" noChangeAspect="1"/>
          </p:cNvSpPr>
          <p:nvPr>
            <p:ph type="sldImg" idx="2"/>
          </p:nvPr>
        </p:nvSpPr>
        <p:spPr bwMode="auto">
          <a:xfrm>
            <a:off x="2514600" y="857250"/>
            <a:ext cx="4114800" cy="2314575"/>
          </a:xfrm>
          <a:prstGeom prst="rect">
            <a:avLst/>
          </a:prstGeom>
          <a:noFill/>
          <a:ln w="12700">
            <a:solidFill>
              <a:prstClr val="black"/>
            </a:solidFill>
          </a:ln>
        </p:spPr>
        <p:txBody>
          <a:bodyPr vert="horz" lIns="91440" tIns="45720" rIns="91440" bIns="45720" rtlCol="0" anchor="ctr"/>
          <a:lstStyle/>
          <a:p>
            <a:pPr>
              <a:defRPr/>
            </a:pPr>
            <a:endParaRPr lang="fi-FI"/>
          </a:p>
        </p:txBody>
      </p:sp>
      <p:sp>
        <p:nvSpPr>
          <p:cNvPr id="5" name="Huomautusten paikkamerkki 4"/>
          <p:cNvSpPr>
            <a:spLocks noGrp="1"/>
          </p:cNvSpPr>
          <p:nvPr>
            <p:ph type="body" sz="quarter" idx="3"/>
          </p:nvPr>
        </p:nvSpPr>
        <p:spPr bwMode="auto">
          <a:xfrm>
            <a:off x="914400" y="3300412"/>
            <a:ext cx="7315200" cy="2700338"/>
          </a:xfrm>
          <a:prstGeom prst="rect">
            <a:avLst/>
          </a:prstGeom>
        </p:spPr>
        <p:txBody>
          <a:bodyPr vert="horz" lIns="91440" tIns="45720" rIns="91440" bIns="45720" rtlCol="0"/>
          <a:lstStyle/>
          <a:p>
            <a:pPr lvl="0">
              <a:defRPr/>
            </a:pPr>
            <a:r>
              <a:rPr lang="fi-FI"/>
              <a:t>Muokkaa tekstin perustyylejä napsauttamalla</a:t>
            </a:r>
            <a:endParaRPr/>
          </a:p>
          <a:p>
            <a:pPr lvl="1">
              <a:defRPr/>
            </a:pPr>
            <a:r>
              <a:rPr lang="fi-FI"/>
              <a:t>toinen taso</a:t>
            </a:r>
            <a:endParaRPr/>
          </a:p>
          <a:p>
            <a:pPr lvl="2">
              <a:defRPr/>
            </a:pPr>
            <a:r>
              <a:rPr lang="fi-FI"/>
              <a:t>kolmas taso</a:t>
            </a:r>
            <a:endParaRPr/>
          </a:p>
          <a:p>
            <a:pPr lvl="3">
              <a:defRPr/>
            </a:pPr>
            <a:r>
              <a:rPr lang="fi-FI"/>
              <a:t>neljäs taso</a:t>
            </a:r>
            <a:endParaRPr/>
          </a:p>
          <a:p>
            <a:pPr lvl="4">
              <a:defRPr/>
            </a:pPr>
            <a:r>
              <a:rPr lang="fi-FI"/>
              <a:t>viides taso</a:t>
            </a:r>
            <a:endParaRPr/>
          </a:p>
        </p:txBody>
      </p:sp>
      <p:sp>
        <p:nvSpPr>
          <p:cNvPr id="6" name="Alatunnisteen paikkamerkki 5"/>
          <p:cNvSpPr>
            <a:spLocks noGrp="1"/>
          </p:cNvSpPr>
          <p:nvPr>
            <p:ph type="ftr" sz="quarter" idx="4"/>
          </p:nvPr>
        </p:nvSpPr>
        <p:spPr bwMode="auto">
          <a:xfrm>
            <a:off x="0" y="6513909"/>
            <a:ext cx="3962400" cy="344090"/>
          </a:xfrm>
          <a:prstGeom prst="rect">
            <a:avLst/>
          </a:prstGeom>
        </p:spPr>
        <p:txBody>
          <a:bodyPr vert="horz" lIns="91440" tIns="45720" rIns="91440" bIns="45720" rtlCol="0" anchor="b"/>
          <a:lstStyle>
            <a:lvl1pPr algn="l">
              <a:defRPr sz="1200"/>
            </a:lvl1pPr>
          </a:lstStyle>
          <a:p>
            <a:pPr>
              <a:defRPr/>
            </a:pPr>
            <a:endParaRPr lang="fi-FI"/>
          </a:p>
        </p:txBody>
      </p:sp>
      <p:sp>
        <p:nvSpPr>
          <p:cNvPr id="7" name="Dian numeron paikkamerkki 6"/>
          <p:cNvSpPr>
            <a:spLocks noGrp="1"/>
          </p:cNvSpPr>
          <p:nvPr>
            <p:ph type="sldNum" sz="quarter" idx="5"/>
          </p:nvPr>
        </p:nvSpPr>
        <p:spPr bwMode="auto">
          <a:xfrm>
            <a:off x="5179484" y="6513909"/>
            <a:ext cx="3962400" cy="344090"/>
          </a:xfrm>
          <a:prstGeom prst="rect">
            <a:avLst/>
          </a:prstGeom>
        </p:spPr>
        <p:txBody>
          <a:bodyPr vert="horz" lIns="91440" tIns="45720" rIns="91440" bIns="45720" rtlCol="0" anchor="b"/>
          <a:lstStyle>
            <a:lvl1pPr algn="r">
              <a:defRPr sz="1200"/>
            </a:lvl1pPr>
          </a:lstStyle>
          <a:p>
            <a:pPr>
              <a:defRPr/>
            </a:pPr>
            <a:fld id="{40344212-3F84-8F44-8983-D695A965B2A8}" type="slidenum">
              <a:rPr lang="fi-FI"/>
              <a:t>‹#›</a:t>
            </a:fld>
            <a:endParaRPr lang="fi-FI"/>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FA2CEE3-0B66-BCC6-82DB-A598451023A9}" type="slidenum">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715582" name="Slide Image Placeholder 1"/>
          <p:cNvSpPr>
            <a:spLocks noGrp="1" noRot="1" noChangeAspect="1"/>
          </p:cNvSpPr>
          <p:nvPr>
            <p:ph type="sldImg"/>
          </p:nvPr>
        </p:nvSpPr>
        <p:spPr bwMode="auto"/>
      </p:sp>
      <p:sp>
        <p:nvSpPr>
          <p:cNvPr id="77926618" name="Notes Placeholder 2"/>
          <p:cNvSpPr>
            <a:spLocks noGrp="1"/>
          </p:cNvSpPr>
          <p:nvPr>
            <p:ph type="body" idx="1"/>
          </p:nvPr>
        </p:nvSpPr>
        <p:spPr bwMode="auto"/>
        <p:txBody>
          <a:bodyPr/>
          <a:lstStyle/>
          <a:p>
            <a:pPr>
              <a:defRPr/>
            </a:pPr>
            <a:endParaRPr/>
          </a:p>
        </p:txBody>
      </p:sp>
      <p:sp>
        <p:nvSpPr>
          <p:cNvPr id="2137501956" name="Slide Number Placeholder 3"/>
          <p:cNvSpPr>
            <a:spLocks noGrp="1"/>
          </p:cNvSpPr>
          <p:nvPr>
            <p:ph type="sldNum" sz="quarter" idx="5"/>
          </p:nvPr>
        </p:nvSpPr>
        <p:spPr bwMode="auto"/>
        <p:txBody>
          <a:bodyPr/>
          <a:lstStyle/>
          <a:p>
            <a:pPr>
              <a:defRPr/>
            </a:pPr>
            <a:fld id="{B8D4D0B1-33D1-C129-B92D-A62081076CE2}" type="slidenum">
              <a:rPr lang="fi-FI"/>
              <a:t>10</a:t>
            </a:fld>
            <a:endParaRPr lang="fi-FI"/>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15705287" name="Slide Image Placeholder 1"/>
          <p:cNvSpPr>
            <a:spLocks noGrp="1" noRot="1" noChangeAspect="1"/>
          </p:cNvSpPr>
          <p:nvPr>
            <p:ph type="sldImg"/>
          </p:nvPr>
        </p:nvSpPr>
        <p:spPr bwMode="auto"/>
      </p:sp>
      <p:sp>
        <p:nvSpPr>
          <p:cNvPr id="1426648085" name="Notes Placeholder 2"/>
          <p:cNvSpPr>
            <a:spLocks noGrp="1"/>
          </p:cNvSpPr>
          <p:nvPr>
            <p:ph type="body" idx="1"/>
          </p:nvPr>
        </p:nvSpPr>
        <p:spPr bwMode="auto"/>
        <p:txBody>
          <a:bodyPr/>
          <a:lstStyle/>
          <a:p>
            <a:pPr>
              <a:defRPr/>
            </a:pPr>
            <a:endParaRPr/>
          </a:p>
        </p:txBody>
      </p:sp>
      <p:sp>
        <p:nvSpPr>
          <p:cNvPr id="64197670" name="Slide Number Placeholder 3"/>
          <p:cNvSpPr>
            <a:spLocks noGrp="1"/>
          </p:cNvSpPr>
          <p:nvPr>
            <p:ph type="sldNum" sz="quarter" idx="5"/>
          </p:nvPr>
        </p:nvSpPr>
        <p:spPr bwMode="auto"/>
        <p:txBody>
          <a:bodyPr/>
          <a:lstStyle/>
          <a:p>
            <a:pPr>
              <a:defRPr/>
            </a:pPr>
            <a:fld id="{23EBA4F2-CEF4-0037-78A4-8C5D1E2C86EF}" type="slidenum">
              <a:rPr lang="fi-FI"/>
              <a:t>11</a:t>
            </a:fld>
            <a:endParaRPr lang="fi-FI"/>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E3763EA-FAE0-B371-CB58-EA8B1EB7F6F0}" type="slidenum">
              <a:rP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EFDE92F-2E22-EEEA-C362-9A2A237508D4}" type="slidenum">
              <a:rPr/>
              <a:t>13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3D8C9B4-11CA-E8D3-C9DF-4261E0D64A27}" type="slidenum">
              <a:rP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5"/>
          </p:nvPr>
        </p:nvSpPr>
        <p:spPr bwMode="auto"/>
        <p:txBody>
          <a:bodyPr/>
          <a:lstStyle/>
          <a:p>
            <a:pPr>
              <a:defRPr/>
            </a:pPr>
            <a:fld id="{40344212-3F84-8F44-8983-D695A965B2A8}" type="slidenum">
              <a:rPr lang="fi-FI"/>
              <a:t>3</a:t>
            </a:fld>
            <a:endParaRPr lang="fi-FI"/>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5"/>
          </p:nvPr>
        </p:nvSpPr>
        <p:spPr bwMode="auto"/>
        <p:txBody>
          <a:bodyPr/>
          <a:lstStyle/>
          <a:p>
            <a:pPr>
              <a:defRPr/>
            </a:pPr>
            <a:fld id="{40344212-3F84-8F44-8983-D695A965B2A8}" type="slidenum">
              <a:rPr lang="fi-FI"/>
              <a:t>4</a:t>
            </a:fld>
            <a:endParaRPr lang="fi-FI"/>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5"/>
          </p:nvPr>
        </p:nvSpPr>
        <p:spPr bwMode="auto"/>
        <p:txBody>
          <a:bodyPr/>
          <a:lstStyle/>
          <a:p>
            <a:pPr>
              <a:defRPr/>
            </a:pPr>
            <a:fld id="{40344212-3F84-8F44-8983-D695A965B2A8}" type="slidenum">
              <a:rPr lang="fi-FI"/>
              <a:t>5</a:t>
            </a:fld>
            <a:endParaRPr lang="fi-FI"/>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31972210" name="Slide Image Placeholder 1"/>
          <p:cNvSpPr>
            <a:spLocks noGrp="1" noRot="1" noChangeAspect="1"/>
          </p:cNvSpPr>
          <p:nvPr>
            <p:ph type="sldImg"/>
          </p:nvPr>
        </p:nvSpPr>
        <p:spPr bwMode="auto"/>
      </p:sp>
      <p:sp>
        <p:nvSpPr>
          <p:cNvPr id="1658985509" name="Notes Placeholder 2"/>
          <p:cNvSpPr>
            <a:spLocks noGrp="1"/>
          </p:cNvSpPr>
          <p:nvPr>
            <p:ph type="body" idx="1"/>
          </p:nvPr>
        </p:nvSpPr>
        <p:spPr bwMode="auto"/>
        <p:txBody>
          <a:bodyPr/>
          <a:lstStyle/>
          <a:p>
            <a:pPr>
              <a:defRPr/>
            </a:pPr>
            <a:endParaRPr/>
          </a:p>
        </p:txBody>
      </p:sp>
      <p:sp>
        <p:nvSpPr>
          <p:cNvPr id="1498013742" name="Slide Number Placeholder 3"/>
          <p:cNvSpPr>
            <a:spLocks noGrp="1"/>
          </p:cNvSpPr>
          <p:nvPr>
            <p:ph type="sldNum" sz="quarter" idx="5"/>
          </p:nvPr>
        </p:nvSpPr>
        <p:spPr bwMode="auto"/>
        <p:txBody>
          <a:bodyPr/>
          <a:lstStyle/>
          <a:p>
            <a:pPr>
              <a:defRPr/>
            </a:pPr>
            <a:fld id="{5EBA4CF9-CE1A-7B13-65A2-F3AFD9C2AC57}" type="slidenum">
              <a:rPr lang="fi-FI"/>
              <a:t>6</a:t>
            </a:fld>
            <a:endParaRPr lang="fi-FI"/>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5"/>
          </p:nvPr>
        </p:nvSpPr>
        <p:spPr bwMode="auto"/>
        <p:txBody>
          <a:bodyPr/>
          <a:lstStyle/>
          <a:p>
            <a:pPr>
              <a:defRPr/>
            </a:pPr>
            <a:fld id="{40344212-3F84-8F44-8983-D695A965B2A8}" type="slidenum">
              <a:rPr lang="fi-FI"/>
              <a:t>7</a:t>
            </a:fld>
            <a:endParaRPr lang="fi-FI"/>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92850041" name="Slide Image Placeholder 1"/>
          <p:cNvSpPr>
            <a:spLocks noGrp="1" noRot="1" noChangeAspect="1"/>
          </p:cNvSpPr>
          <p:nvPr>
            <p:ph type="sldImg"/>
          </p:nvPr>
        </p:nvSpPr>
        <p:spPr bwMode="auto"/>
      </p:sp>
      <p:sp>
        <p:nvSpPr>
          <p:cNvPr id="1181287015" name="Notes Placeholder 2"/>
          <p:cNvSpPr>
            <a:spLocks noGrp="1"/>
          </p:cNvSpPr>
          <p:nvPr>
            <p:ph type="body" idx="1"/>
          </p:nvPr>
        </p:nvSpPr>
        <p:spPr bwMode="auto"/>
        <p:txBody>
          <a:bodyPr/>
          <a:lstStyle/>
          <a:p>
            <a:pPr>
              <a:defRPr/>
            </a:pPr>
            <a:endParaRPr/>
          </a:p>
        </p:txBody>
      </p:sp>
      <p:sp>
        <p:nvSpPr>
          <p:cNvPr id="636508371" name="Slide Number Placeholder 3"/>
          <p:cNvSpPr>
            <a:spLocks noGrp="1"/>
          </p:cNvSpPr>
          <p:nvPr>
            <p:ph type="sldNum" sz="quarter" idx="5"/>
          </p:nvPr>
        </p:nvSpPr>
        <p:spPr bwMode="auto"/>
        <p:txBody>
          <a:bodyPr/>
          <a:lstStyle/>
          <a:p>
            <a:pPr>
              <a:defRPr/>
            </a:pPr>
            <a:fld id="{005FE598-842C-2CB8-2B97-06CFD5328BD8}" type="slidenum">
              <a:rPr lang="fi-FI"/>
              <a:t>8</a:t>
            </a:fld>
            <a:endParaRPr lang="fi-FI"/>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80842190" name="Slide Image Placeholder 1"/>
          <p:cNvSpPr>
            <a:spLocks noGrp="1" noRot="1" noChangeAspect="1"/>
          </p:cNvSpPr>
          <p:nvPr>
            <p:ph type="sldImg"/>
          </p:nvPr>
        </p:nvSpPr>
        <p:spPr bwMode="auto"/>
      </p:sp>
      <p:sp>
        <p:nvSpPr>
          <p:cNvPr id="707495651" name="Notes Placeholder 2"/>
          <p:cNvSpPr>
            <a:spLocks noGrp="1"/>
          </p:cNvSpPr>
          <p:nvPr>
            <p:ph type="body" idx="1"/>
          </p:nvPr>
        </p:nvSpPr>
        <p:spPr bwMode="auto"/>
        <p:txBody>
          <a:bodyPr/>
          <a:lstStyle/>
          <a:p>
            <a:pPr>
              <a:defRPr/>
            </a:pPr>
            <a:endParaRPr/>
          </a:p>
        </p:txBody>
      </p:sp>
      <p:sp>
        <p:nvSpPr>
          <p:cNvPr id="2060563530" name="Slide Number Placeholder 3"/>
          <p:cNvSpPr>
            <a:spLocks noGrp="1"/>
          </p:cNvSpPr>
          <p:nvPr>
            <p:ph type="sldNum" sz="quarter" idx="5"/>
          </p:nvPr>
        </p:nvSpPr>
        <p:spPr bwMode="auto"/>
        <p:txBody>
          <a:bodyPr/>
          <a:lstStyle/>
          <a:p>
            <a:pPr>
              <a:defRPr/>
            </a:pPr>
            <a:fld id="{77C3E9B8-2306-B8F8-7220-4F6F20E73795}" type="slidenum">
              <a:rPr lang="fi-FI"/>
              <a:t>9</a:t>
            </a:fld>
            <a:endParaRPr lang="fi-FI"/>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hyperlink" Target="https://youtu.be/PpFawdT8CDE"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Intro - Always the first slide">
    <p:spTree>
      <p:nvGrpSpPr>
        <p:cNvPr id="1" name=""/>
        <p:cNvGrpSpPr/>
        <p:nvPr/>
      </p:nvGrpSpPr>
      <p:grpSpPr bwMode="auto">
        <a:xfrm>
          <a:off x="0" y="0"/>
          <a:ext cx="0" cy="0"/>
          <a:chOff x="0" y="0"/>
          <a:chExt cx="0" cy="0"/>
        </a:xfrm>
      </p:grpSpPr>
      <p:pic>
        <p:nvPicPr>
          <p:cNvPr id="3" name="Kuva 2" descr="Kuva, joka sisältää kohteen kasvi, lehti, saniainen, vihreä&#10;&#10;Kuvaus luotu automaattisesti"/>
          <p:cNvPicPr>
            <a:picLocks noChangeAspect="1"/>
          </p:cNvPicPr>
          <p:nvPr userDrawn="1"/>
        </p:nvPicPr>
        <p:blipFill>
          <a:blip r:embed="rId2"/>
          <a:stretch/>
        </p:blipFill>
        <p:spPr bwMode="auto">
          <a:xfrm>
            <a:off x="0" y="3175"/>
            <a:ext cx="12192000" cy="685165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blank" preserve="1" userDrawn="1">
  <p:cSld name="Strategy - 4. Video">
    <p:spTree>
      <p:nvGrpSpPr>
        <p:cNvPr id="1" name=""/>
        <p:cNvGrpSpPr/>
        <p:nvPr/>
      </p:nvGrpSpPr>
      <p:grpSpPr bwMode="auto">
        <a:xfrm>
          <a:off x="0" y="0"/>
          <a:ext cx="0" cy="0"/>
          <a:chOff x="0" y="0"/>
          <a:chExt cx="0" cy="0"/>
        </a:xfrm>
      </p:grpSpPr>
      <p:pic>
        <p:nvPicPr>
          <p:cNvPr id="4" name="Picture 3"/>
          <p:cNvPicPr>
            <a:picLocks noChangeAspect="1"/>
          </p:cNvPicPr>
          <p:nvPr userDrawn="1"/>
        </p:nvPicPr>
        <p:blipFill>
          <a:blip r:embed="rId2"/>
          <a:stretch/>
        </p:blipFill>
        <p:spPr bwMode="auto">
          <a:xfrm>
            <a:off x="0" y="0"/>
            <a:ext cx="12192000" cy="6858000"/>
          </a:xfrm>
          <a:prstGeom prst="rect">
            <a:avLst/>
          </a:prstGeom>
        </p:spPr>
      </p:pic>
      <p:pic>
        <p:nvPicPr>
          <p:cNvPr id="5" name="Kuva 4" descr="Kuva, joka sisältää kohteen piirtäminen&#10;&#10;Kuvaus luotu automaattisesti"/>
          <p:cNvPicPr>
            <a:picLocks noChangeAspect="1"/>
          </p:cNvPicPr>
          <p:nvPr userDrawn="1"/>
        </p:nvPicPr>
        <p:blipFill>
          <a:blip r:embed="rId3"/>
          <a:stretch/>
        </p:blipFill>
        <p:spPr bwMode="auto">
          <a:xfrm>
            <a:off x="10672355" y="267650"/>
            <a:ext cx="1065510" cy="468000"/>
          </a:xfrm>
          <a:prstGeom prst="rect">
            <a:avLst/>
          </a:prstGeom>
        </p:spPr>
      </p:pic>
      <p:sp>
        <p:nvSpPr>
          <p:cNvPr id="3" name="Kolmio 2">
            <a:hlinkClick r:id="rId4"/>
          </p:cNvPr>
          <p:cNvSpPr/>
          <p:nvPr userDrawn="1"/>
        </p:nvSpPr>
        <p:spPr bwMode="auto">
          <a:xfrm rot="5400000">
            <a:off x="5737609" y="2612575"/>
            <a:ext cx="1077599" cy="1117794"/>
          </a:xfrm>
          <a:prstGeom prst="triangle">
            <a:avLst>
              <a:gd name="adj" fmla="val 50000"/>
            </a:avLst>
          </a:prstGeom>
          <a:solidFill>
            <a:schemeClr val="accent1">
              <a:alpha val="0"/>
            </a:schemeClr>
          </a:solidFill>
          <a:ln w="6032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i-FI"/>
          </a:p>
        </p:txBody>
      </p:sp>
      <p:sp>
        <p:nvSpPr>
          <p:cNvPr id="6" name="Triangle 5">
            <a:hlinkClick r:id="rId4"/>
          </p:cNvPr>
          <p:cNvSpPr/>
          <p:nvPr userDrawn="1"/>
        </p:nvSpPr>
        <p:spPr bwMode="auto">
          <a:xfrm rot="5400000">
            <a:off x="5751979" y="2605368"/>
            <a:ext cx="1092573" cy="1146361"/>
          </a:xfrm>
          <a:prstGeom prst="triangle">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Land of the Curious">
    <p:spTree>
      <p:nvGrpSpPr>
        <p:cNvPr id="1" name=""/>
        <p:cNvGrpSpPr/>
        <p:nvPr/>
      </p:nvGrpSpPr>
      <p:grpSpPr bwMode="auto">
        <a:xfrm>
          <a:off x="0" y="0"/>
          <a:ext cx="0" cy="0"/>
          <a:chOff x="0" y="0"/>
          <a:chExt cx="0" cy="0"/>
        </a:xfrm>
      </p:grpSpPr>
      <p:pic>
        <p:nvPicPr>
          <p:cNvPr id="7" name="Kuva 6"/>
          <p:cNvPicPr>
            <a:picLocks noChangeAspect="1"/>
          </p:cNvPicPr>
          <p:nvPr userDrawn="1"/>
        </p:nvPicPr>
        <p:blipFill>
          <a:blip r:embed="rId2"/>
          <a:stretch/>
        </p:blipFill>
        <p:spPr bwMode="auto">
          <a:xfrm>
            <a:off x="0" y="0"/>
            <a:ext cx="12192000" cy="6858000"/>
          </a:xfrm>
          <a:prstGeom prst="rect">
            <a:avLst/>
          </a:prstGeom>
        </p:spPr>
      </p:pic>
      <p:pic>
        <p:nvPicPr>
          <p:cNvPr id="8" name="Kuva 7" descr="Kuva, joka sisältää kohteen piirtäminen&#10;&#10;Kuvaus luotu automaattisesti"/>
          <p:cNvPicPr>
            <a:picLocks noChangeAspect="1"/>
          </p:cNvPicPr>
          <p:nvPr userDrawn="1"/>
        </p:nvPicPr>
        <p:blipFill>
          <a:blip r:embed="rId3"/>
          <a:stretch/>
        </p:blipFill>
        <p:spPr bwMode="auto">
          <a:xfrm>
            <a:off x="10672355" y="267650"/>
            <a:ext cx="1065510" cy="468000"/>
          </a:xfrm>
          <a:prstGeom prst="rect">
            <a:avLst/>
          </a:prstGeom>
        </p:spPr>
      </p:pic>
      <p:sp>
        <p:nvSpPr>
          <p:cNvPr id="14" name="Tekstiruutu 13"/>
          <p:cNvSpPr txBox="1"/>
          <p:nvPr userDrawn="1"/>
        </p:nvSpPr>
        <p:spPr bwMode="auto">
          <a:xfrm>
            <a:off x="1002241" y="2639367"/>
            <a:ext cx="4899026" cy="2533946"/>
          </a:xfrm>
          <a:prstGeom prst="rect">
            <a:avLst/>
          </a:prstGeom>
          <a:noFill/>
        </p:spPr>
        <p:txBody>
          <a:bodyPr wrap="square" lIns="0" tIns="0" rtlCol="0">
            <a:noAutofit/>
          </a:bodyPr>
          <a:lstStyle/>
          <a:p>
            <a:pPr>
              <a:defRPr/>
            </a:pPr>
            <a:r>
              <a:rPr lang="fi-FI" sz="1500"/>
              <a:t>The LUT community shares a certain attitude and state of mind. We do things differently. We look at things from unexpected perspectives, we question, and we search for solutions. We fight for a better world.</a:t>
            </a:r>
            <a:endParaRPr/>
          </a:p>
          <a:p>
            <a:pPr>
              <a:defRPr/>
            </a:pPr>
            <a:endParaRPr lang="fi-FI" sz="1500"/>
          </a:p>
          <a:p>
            <a:pPr>
              <a:defRPr/>
            </a:pPr>
            <a:r>
              <a:rPr lang="fi-FI" sz="1500"/>
              <a:t>We are a community where curious people inspire curious people. Without curiosity, we cannot</a:t>
            </a:r>
            <a:br>
              <a:rPr lang="fi-FI" sz="1500"/>
            </a:br>
            <a:r>
              <a:rPr lang="fi-FI" sz="1500"/>
              <a:t>change the world.</a:t>
            </a:r>
            <a:endParaRPr/>
          </a:p>
          <a:p>
            <a:pPr>
              <a:defRPr/>
            </a:pPr>
            <a:endParaRPr lang="fi-FI" sz="1500"/>
          </a:p>
          <a:p>
            <a:pPr>
              <a:defRPr/>
            </a:pPr>
            <a:r>
              <a:rPr lang="fi-FI" sz="1500"/>
              <a:t>Our campuses are located in Lappeenranta and Lahti, but our state of mind can be achieved anywhere.</a:t>
            </a:r>
            <a:endParaRPr/>
          </a:p>
        </p:txBody>
      </p:sp>
      <p:sp>
        <p:nvSpPr>
          <p:cNvPr id="9" name="Suorakulmio 8"/>
          <p:cNvSpPr/>
          <p:nvPr userDrawn="1"/>
        </p:nvSpPr>
        <p:spPr bwMode="auto">
          <a:xfrm>
            <a:off x="1002242" y="1684687"/>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i-FI"/>
          </a:p>
        </p:txBody>
      </p:sp>
      <p:sp>
        <p:nvSpPr>
          <p:cNvPr id="2" name="Tekstiruutu 1"/>
          <p:cNvSpPr txBox="1"/>
          <p:nvPr userDrawn="1"/>
        </p:nvSpPr>
        <p:spPr bwMode="auto">
          <a:xfrm>
            <a:off x="880098" y="1836140"/>
            <a:ext cx="5545108" cy="587574"/>
          </a:xfrm>
          <a:prstGeom prst="rect">
            <a:avLst/>
          </a:prstGeom>
          <a:noFill/>
        </p:spPr>
        <p:txBody>
          <a:bodyPr wrap="none" rtlCol="0">
            <a:spAutoFit/>
          </a:bodyPr>
          <a:lstStyle/>
          <a:p>
            <a:pPr>
              <a:defRPr/>
            </a:pPr>
            <a:r>
              <a:rPr lang="fi-FI" sz="3500" b="1" i="0">
                <a:latin typeface="Arial"/>
                <a:cs typeface="Arial"/>
              </a:rPr>
              <a:t>LAND OF THE CURIOUS</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Black | Fern - Title and text">
    <p:spTree>
      <p:nvGrpSpPr>
        <p:cNvPr id="1" name=""/>
        <p:cNvGrpSpPr/>
        <p:nvPr/>
      </p:nvGrpSpPr>
      <p:grpSpPr bwMode="auto">
        <a:xfrm>
          <a:off x="0" y="0"/>
          <a:ext cx="0" cy="0"/>
          <a:chOff x="0" y="0"/>
          <a:chExt cx="0" cy="0"/>
        </a:xfrm>
      </p:grpSpPr>
      <p:sp>
        <p:nvSpPr>
          <p:cNvPr id="7" name="Otsikko 6"/>
          <p:cNvSpPr>
            <a:spLocks noGrp="1"/>
          </p:cNvSpPr>
          <p:nvPr>
            <p:ph type="title"/>
          </p:nvPr>
        </p:nvSpPr>
        <p:spPr bwMode="auto"/>
        <p:txBody>
          <a:bodyPr anchor="t"/>
          <a:lstStyle/>
          <a:p>
            <a:pPr>
              <a:defRPr/>
            </a:pPr>
            <a:r>
              <a:rPr lang="en-US"/>
              <a:t>Click to edit Master title style</a:t>
            </a:r>
            <a:endParaRPr lang="fi-FI"/>
          </a:p>
        </p:txBody>
      </p:sp>
      <p:sp>
        <p:nvSpPr>
          <p:cNvPr id="6" name="Tekstin paikkamerkki 4"/>
          <p:cNvSpPr>
            <a:spLocks noGrp="1"/>
          </p:cNvSpPr>
          <p:nvPr>
            <p:ph type="body" sz="quarter" idx="11" hasCustomPrompt="1"/>
          </p:nvPr>
        </p:nvSpPr>
        <p:spPr bwMode="auto">
          <a:xfrm>
            <a:off x="1774825" y="1544491"/>
            <a:ext cx="9637806" cy="205974"/>
          </a:xfrm>
        </p:spPr>
        <p:txBody>
          <a:bodyPr lIns="0" bIns="0" anchor="ctr" anchorCtr="0">
            <a:noAutofit/>
          </a:bodyPr>
          <a:lstStyle>
            <a:lvl1pPr marL="0" indent="0">
              <a:buFontTx/>
              <a:buNone/>
              <a:defRPr sz="1400" b="0"/>
            </a:lvl1pPr>
          </a:lstStyle>
          <a:p>
            <a:pPr lvl="0">
              <a:defRPr/>
            </a:pPr>
            <a:r>
              <a:rPr lang="fi-FI"/>
              <a:t>MUOKKAA TEKSTIN PERUSTYYLEJÄ NAPSAUTTAMALLA</a:t>
            </a:r>
            <a:endParaRPr/>
          </a:p>
        </p:txBody>
      </p:sp>
      <p:sp>
        <p:nvSpPr>
          <p:cNvPr id="9" name="Tekstin paikkamerkki 2"/>
          <p:cNvSpPr>
            <a:spLocks noGrp="1"/>
          </p:cNvSpPr>
          <p:nvPr>
            <p:ph idx="1"/>
          </p:nvPr>
        </p:nvSpPr>
        <p:spPr bwMode="auto">
          <a:xfrm>
            <a:off x="1676400" y="2525801"/>
            <a:ext cx="9736231" cy="3726120"/>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fi-FI"/>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Black | Juniper - Title and text">
    <p:spTree>
      <p:nvGrpSpPr>
        <p:cNvPr id="1" name=""/>
        <p:cNvGrpSpPr/>
        <p:nvPr/>
      </p:nvGrpSpPr>
      <p:grpSpPr bwMode="auto">
        <a:xfrm>
          <a:off x="0" y="0"/>
          <a:ext cx="0" cy="0"/>
          <a:chOff x="0" y="0"/>
          <a:chExt cx="0" cy="0"/>
        </a:xfrm>
      </p:grpSpPr>
      <p:pic>
        <p:nvPicPr>
          <p:cNvPr id="5" name="Kuva 4" descr="Kuva, joka sisältää kohteen istuminen, musta, kukka, maljakko&#10;&#10;Kuvaus luotu automaattisesti"/>
          <p:cNvPicPr>
            <a:picLocks noChangeAspect="1"/>
          </p:cNvPicPr>
          <p:nvPr userDrawn="1"/>
        </p:nvPicPr>
        <p:blipFill>
          <a:blip r:embed="rId2"/>
          <a:stretch/>
        </p:blipFill>
        <p:spPr bwMode="auto">
          <a:xfrm>
            <a:off x="0" y="-525"/>
            <a:ext cx="12192000" cy="6851650"/>
          </a:xfrm>
          <a:prstGeom prst="rect">
            <a:avLst/>
          </a:prstGeom>
        </p:spPr>
      </p:pic>
      <p:sp>
        <p:nvSpPr>
          <p:cNvPr id="7" name="Otsikko 6"/>
          <p:cNvSpPr>
            <a:spLocks noGrp="1"/>
          </p:cNvSpPr>
          <p:nvPr>
            <p:ph type="title"/>
          </p:nvPr>
        </p:nvSpPr>
        <p:spPr bwMode="auto"/>
        <p:txBody>
          <a:bodyPr/>
          <a:lstStyle/>
          <a:p>
            <a:pPr>
              <a:defRPr/>
            </a:pPr>
            <a:r>
              <a:rPr lang="en-US"/>
              <a:t>Click to edit Master title style</a:t>
            </a:r>
            <a:endParaRPr lang="fi-FI"/>
          </a:p>
        </p:txBody>
      </p:sp>
      <p:pic>
        <p:nvPicPr>
          <p:cNvPr id="6" name="Kuva 5" descr="Kuva, joka sisältää kohteen piirtäminen&#10;&#10;Kuvaus luotu automaattisesti"/>
          <p:cNvPicPr>
            <a:picLocks noChangeAspect="1"/>
          </p:cNvPicPr>
          <p:nvPr userDrawn="1"/>
        </p:nvPicPr>
        <p:blipFill>
          <a:blip r:embed="rId3"/>
          <a:stretch/>
        </p:blipFill>
        <p:spPr bwMode="auto">
          <a:xfrm>
            <a:off x="10672355" y="267650"/>
            <a:ext cx="1065510" cy="468000"/>
          </a:xfrm>
          <a:prstGeom prst="rect">
            <a:avLst/>
          </a:prstGeom>
        </p:spPr>
      </p:pic>
      <p:sp>
        <p:nvSpPr>
          <p:cNvPr id="12" name="Tekstin paikkamerkki 4"/>
          <p:cNvSpPr>
            <a:spLocks noGrp="1"/>
          </p:cNvSpPr>
          <p:nvPr>
            <p:ph type="body" sz="quarter" idx="11" hasCustomPrompt="1"/>
          </p:nvPr>
        </p:nvSpPr>
        <p:spPr bwMode="auto">
          <a:xfrm>
            <a:off x="1774825" y="1544491"/>
            <a:ext cx="9637806" cy="205974"/>
          </a:xfrm>
        </p:spPr>
        <p:txBody>
          <a:bodyPr lIns="0" bIns="0" anchor="ctr" anchorCtr="0">
            <a:noAutofit/>
          </a:bodyPr>
          <a:lstStyle>
            <a:lvl1pPr marL="0" indent="0">
              <a:buFontTx/>
              <a:buNone/>
              <a:defRPr sz="1400" b="0"/>
            </a:lvl1pPr>
          </a:lstStyle>
          <a:p>
            <a:pPr lvl="0">
              <a:defRPr/>
            </a:pPr>
            <a:r>
              <a:rPr lang="fi-FI"/>
              <a:t>MUOKKAA TEKSTIN PERUSTYYLEJÄ NAPSAUTTAMALLA</a:t>
            </a:r>
            <a:endParaRPr/>
          </a:p>
        </p:txBody>
      </p:sp>
      <p:sp>
        <p:nvSpPr>
          <p:cNvPr id="9" name="Suorakulmio 8"/>
          <p:cNvSpPr/>
          <p:nvPr userDrawn="1"/>
        </p:nvSpPr>
        <p:spPr bwMode="auto">
          <a:xfrm>
            <a:off x="1012072"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i-FI"/>
          </a:p>
        </p:txBody>
      </p:sp>
      <p:sp>
        <p:nvSpPr>
          <p:cNvPr id="11" name="Tekstin paikkamerkki 2"/>
          <p:cNvSpPr>
            <a:spLocks noGrp="1"/>
          </p:cNvSpPr>
          <p:nvPr>
            <p:ph idx="1"/>
          </p:nvPr>
        </p:nvSpPr>
        <p:spPr bwMode="auto">
          <a:xfrm>
            <a:off x="1676400" y="2525801"/>
            <a:ext cx="9736231" cy="3726120"/>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fi-FI"/>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Black | Dew - Title and text">
    <p:spTree>
      <p:nvGrpSpPr>
        <p:cNvPr id="1" name=""/>
        <p:cNvGrpSpPr/>
        <p:nvPr/>
      </p:nvGrpSpPr>
      <p:grpSpPr bwMode="auto">
        <a:xfrm>
          <a:off x="0" y="0"/>
          <a:ext cx="0" cy="0"/>
          <a:chOff x="0" y="0"/>
          <a:chExt cx="0" cy="0"/>
        </a:xfrm>
      </p:grpSpPr>
      <p:pic>
        <p:nvPicPr>
          <p:cNvPr id="5" name="Kuva 4"/>
          <p:cNvPicPr>
            <a:picLocks noChangeAspect="1"/>
          </p:cNvPicPr>
          <p:nvPr userDrawn="1"/>
        </p:nvPicPr>
        <p:blipFill>
          <a:blip r:embed="rId2"/>
          <a:stretch/>
        </p:blipFill>
        <p:spPr bwMode="auto">
          <a:xfrm>
            <a:off x="0" y="-525"/>
            <a:ext cx="12192000" cy="6851650"/>
          </a:xfrm>
          <a:prstGeom prst="rect">
            <a:avLst/>
          </a:prstGeom>
        </p:spPr>
      </p:pic>
      <p:sp>
        <p:nvSpPr>
          <p:cNvPr id="7" name="Otsikko 6"/>
          <p:cNvSpPr>
            <a:spLocks noGrp="1"/>
          </p:cNvSpPr>
          <p:nvPr>
            <p:ph type="title"/>
          </p:nvPr>
        </p:nvSpPr>
        <p:spPr bwMode="auto"/>
        <p:txBody>
          <a:bodyPr/>
          <a:lstStyle/>
          <a:p>
            <a:pPr>
              <a:defRPr/>
            </a:pPr>
            <a:r>
              <a:rPr lang="en-US"/>
              <a:t>Click to edit Master title style</a:t>
            </a:r>
            <a:endParaRPr lang="fi-FI"/>
          </a:p>
        </p:txBody>
      </p:sp>
      <p:pic>
        <p:nvPicPr>
          <p:cNvPr id="6" name="Kuva 5" descr="Kuva, joka sisältää kohteen piirtäminen&#10;&#10;Kuvaus luotu automaattisesti"/>
          <p:cNvPicPr>
            <a:picLocks noChangeAspect="1"/>
          </p:cNvPicPr>
          <p:nvPr userDrawn="1"/>
        </p:nvPicPr>
        <p:blipFill>
          <a:blip r:embed="rId3"/>
          <a:stretch/>
        </p:blipFill>
        <p:spPr bwMode="auto">
          <a:xfrm>
            <a:off x="10672355" y="267650"/>
            <a:ext cx="1065510" cy="468000"/>
          </a:xfrm>
          <a:prstGeom prst="rect">
            <a:avLst/>
          </a:prstGeom>
        </p:spPr>
      </p:pic>
      <p:sp>
        <p:nvSpPr>
          <p:cNvPr id="11" name="Tekstin paikkamerkki 4"/>
          <p:cNvSpPr>
            <a:spLocks noGrp="1"/>
          </p:cNvSpPr>
          <p:nvPr>
            <p:ph type="body" sz="quarter" idx="11" hasCustomPrompt="1"/>
          </p:nvPr>
        </p:nvSpPr>
        <p:spPr bwMode="auto">
          <a:xfrm>
            <a:off x="1774825" y="1544491"/>
            <a:ext cx="9637806" cy="205974"/>
          </a:xfrm>
        </p:spPr>
        <p:txBody>
          <a:bodyPr lIns="0" bIns="0" anchor="ctr" anchorCtr="0">
            <a:noAutofit/>
          </a:bodyPr>
          <a:lstStyle>
            <a:lvl1pPr marL="0" indent="0">
              <a:buFontTx/>
              <a:buNone/>
              <a:defRPr sz="1400" b="0"/>
            </a:lvl1pPr>
          </a:lstStyle>
          <a:p>
            <a:pPr lvl="0">
              <a:defRPr/>
            </a:pPr>
            <a:r>
              <a:rPr lang="fi-FI"/>
              <a:t>MUOKKAA TEKSTIN PERUSTYYLEJÄ NAPSAUTTAMALLA</a:t>
            </a:r>
            <a:endParaRPr/>
          </a:p>
        </p:txBody>
      </p:sp>
      <p:sp>
        <p:nvSpPr>
          <p:cNvPr id="10" name="Suorakulmio 9"/>
          <p:cNvSpPr/>
          <p:nvPr userDrawn="1"/>
        </p:nvSpPr>
        <p:spPr bwMode="auto">
          <a:xfrm>
            <a:off x="1012072"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i-FI"/>
          </a:p>
        </p:txBody>
      </p:sp>
      <p:sp>
        <p:nvSpPr>
          <p:cNvPr id="8" name="Tekstin paikkamerkki 2"/>
          <p:cNvSpPr>
            <a:spLocks noGrp="1"/>
          </p:cNvSpPr>
          <p:nvPr>
            <p:ph idx="1"/>
          </p:nvPr>
        </p:nvSpPr>
        <p:spPr bwMode="auto">
          <a:xfrm>
            <a:off x="1676400" y="2525801"/>
            <a:ext cx="9736231" cy="3726120"/>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fi-FI"/>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preserve="1" userDrawn="1">
  <p:cSld name="Black | Pine - Title and text">
    <p:spTree>
      <p:nvGrpSpPr>
        <p:cNvPr id="1" name=""/>
        <p:cNvGrpSpPr/>
        <p:nvPr/>
      </p:nvGrpSpPr>
      <p:grpSpPr bwMode="auto">
        <a:xfrm>
          <a:off x="0" y="0"/>
          <a:ext cx="0" cy="0"/>
          <a:chOff x="0" y="0"/>
          <a:chExt cx="0" cy="0"/>
        </a:xfrm>
      </p:grpSpPr>
      <p:pic>
        <p:nvPicPr>
          <p:cNvPr id="5" name="Kuva 4"/>
          <p:cNvPicPr>
            <a:picLocks noChangeAspect="1"/>
          </p:cNvPicPr>
          <p:nvPr userDrawn="1"/>
        </p:nvPicPr>
        <p:blipFill>
          <a:blip r:embed="rId2"/>
          <a:stretch/>
        </p:blipFill>
        <p:spPr bwMode="auto">
          <a:xfrm>
            <a:off x="0" y="-525"/>
            <a:ext cx="12192000" cy="6851650"/>
          </a:xfrm>
          <a:prstGeom prst="rect">
            <a:avLst/>
          </a:prstGeom>
        </p:spPr>
      </p:pic>
      <p:sp>
        <p:nvSpPr>
          <p:cNvPr id="7" name="Otsikko 6"/>
          <p:cNvSpPr>
            <a:spLocks noGrp="1"/>
          </p:cNvSpPr>
          <p:nvPr>
            <p:ph type="title"/>
          </p:nvPr>
        </p:nvSpPr>
        <p:spPr bwMode="auto"/>
        <p:txBody>
          <a:bodyPr/>
          <a:lstStyle/>
          <a:p>
            <a:pPr>
              <a:defRPr/>
            </a:pPr>
            <a:r>
              <a:rPr lang="en-US"/>
              <a:t>Click to edit Master title style</a:t>
            </a:r>
            <a:endParaRPr lang="fi-FI"/>
          </a:p>
        </p:txBody>
      </p:sp>
      <p:pic>
        <p:nvPicPr>
          <p:cNvPr id="6" name="Kuva 5" descr="Kuva, joka sisältää kohteen piirtäminen&#10;&#10;Kuvaus luotu automaattisesti"/>
          <p:cNvPicPr>
            <a:picLocks noChangeAspect="1"/>
          </p:cNvPicPr>
          <p:nvPr userDrawn="1"/>
        </p:nvPicPr>
        <p:blipFill>
          <a:blip r:embed="rId3"/>
          <a:stretch/>
        </p:blipFill>
        <p:spPr bwMode="auto">
          <a:xfrm>
            <a:off x="10672355" y="267650"/>
            <a:ext cx="1065510" cy="468000"/>
          </a:xfrm>
          <a:prstGeom prst="rect">
            <a:avLst/>
          </a:prstGeom>
        </p:spPr>
      </p:pic>
      <p:sp>
        <p:nvSpPr>
          <p:cNvPr id="11" name="Tekstin paikkamerkki 4"/>
          <p:cNvSpPr>
            <a:spLocks noGrp="1"/>
          </p:cNvSpPr>
          <p:nvPr>
            <p:ph type="body" sz="quarter" idx="11" hasCustomPrompt="1"/>
          </p:nvPr>
        </p:nvSpPr>
        <p:spPr bwMode="auto">
          <a:xfrm>
            <a:off x="1774825" y="1544491"/>
            <a:ext cx="9637806" cy="205974"/>
          </a:xfrm>
        </p:spPr>
        <p:txBody>
          <a:bodyPr lIns="0" bIns="0" anchor="ctr" anchorCtr="0">
            <a:noAutofit/>
          </a:bodyPr>
          <a:lstStyle>
            <a:lvl1pPr marL="0" indent="0">
              <a:buFontTx/>
              <a:buNone/>
              <a:defRPr sz="1400" b="0"/>
            </a:lvl1pPr>
          </a:lstStyle>
          <a:p>
            <a:pPr lvl="0">
              <a:defRPr/>
            </a:pPr>
            <a:r>
              <a:rPr lang="fi-FI"/>
              <a:t>MUOKKAA TEKSTIN PERUSTYYLEJÄ NAPSAUTTAMALLA</a:t>
            </a:r>
            <a:endParaRPr/>
          </a:p>
        </p:txBody>
      </p:sp>
      <p:sp>
        <p:nvSpPr>
          <p:cNvPr id="10" name="Suorakulmio 9"/>
          <p:cNvSpPr/>
          <p:nvPr userDrawn="1"/>
        </p:nvSpPr>
        <p:spPr bwMode="auto">
          <a:xfrm>
            <a:off x="1012072"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i-FI"/>
          </a:p>
        </p:txBody>
      </p:sp>
      <p:sp>
        <p:nvSpPr>
          <p:cNvPr id="8" name="Tekstin paikkamerkki 2"/>
          <p:cNvSpPr>
            <a:spLocks noGrp="1"/>
          </p:cNvSpPr>
          <p:nvPr>
            <p:ph idx="1"/>
          </p:nvPr>
        </p:nvSpPr>
        <p:spPr bwMode="auto">
          <a:xfrm>
            <a:off x="1676400" y="2525801"/>
            <a:ext cx="9736231" cy="3726120"/>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fi-FI"/>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Black | Cowberry - Title and text">
    <p:spTree>
      <p:nvGrpSpPr>
        <p:cNvPr id="1" name=""/>
        <p:cNvGrpSpPr/>
        <p:nvPr/>
      </p:nvGrpSpPr>
      <p:grpSpPr bwMode="auto">
        <a:xfrm>
          <a:off x="0" y="0"/>
          <a:ext cx="0" cy="0"/>
          <a:chOff x="0" y="0"/>
          <a:chExt cx="0" cy="0"/>
        </a:xfrm>
      </p:grpSpPr>
      <p:pic>
        <p:nvPicPr>
          <p:cNvPr id="5" name="Kuva 4"/>
          <p:cNvPicPr>
            <a:picLocks noChangeAspect="1"/>
          </p:cNvPicPr>
          <p:nvPr userDrawn="1"/>
        </p:nvPicPr>
        <p:blipFill>
          <a:blip r:embed="rId2"/>
          <a:stretch/>
        </p:blipFill>
        <p:spPr bwMode="auto">
          <a:xfrm>
            <a:off x="0" y="-1307"/>
            <a:ext cx="12192000" cy="6851650"/>
          </a:xfrm>
          <a:prstGeom prst="rect">
            <a:avLst/>
          </a:prstGeom>
        </p:spPr>
      </p:pic>
      <p:sp>
        <p:nvSpPr>
          <p:cNvPr id="7" name="Otsikko 6"/>
          <p:cNvSpPr>
            <a:spLocks noGrp="1"/>
          </p:cNvSpPr>
          <p:nvPr>
            <p:ph type="title"/>
          </p:nvPr>
        </p:nvSpPr>
        <p:spPr bwMode="auto"/>
        <p:txBody>
          <a:bodyPr/>
          <a:lstStyle/>
          <a:p>
            <a:pPr>
              <a:defRPr/>
            </a:pPr>
            <a:r>
              <a:rPr lang="en-US"/>
              <a:t>Click to edit Master title style</a:t>
            </a:r>
            <a:endParaRPr lang="fi-FI"/>
          </a:p>
        </p:txBody>
      </p:sp>
      <p:pic>
        <p:nvPicPr>
          <p:cNvPr id="6" name="Kuva 5" descr="Kuva, joka sisältää kohteen piirtäminen&#10;&#10;Kuvaus luotu automaattisesti"/>
          <p:cNvPicPr>
            <a:picLocks noChangeAspect="1"/>
          </p:cNvPicPr>
          <p:nvPr userDrawn="1"/>
        </p:nvPicPr>
        <p:blipFill>
          <a:blip r:embed="rId3"/>
          <a:stretch/>
        </p:blipFill>
        <p:spPr bwMode="auto">
          <a:xfrm>
            <a:off x="10672355" y="267650"/>
            <a:ext cx="1065510" cy="468000"/>
          </a:xfrm>
          <a:prstGeom prst="rect">
            <a:avLst/>
          </a:prstGeom>
        </p:spPr>
      </p:pic>
      <p:sp>
        <p:nvSpPr>
          <p:cNvPr id="10" name="Tekstin paikkamerkki 4"/>
          <p:cNvSpPr>
            <a:spLocks noGrp="1"/>
          </p:cNvSpPr>
          <p:nvPr>
            <p:ph type="body" sz="quarter" idx="11" hasCustomPrompt="1"/>
          </p:nvPr>
        </p:nvSpPr>
        <p:spPr bwMode="auto">
          <a:xfrm>
            <a:off x="1774825" y="1544491"/>
            <a:ext cx="9637806" cy="205974"/>
          </a:xfrm>
        </p:spPr>
        <p:txBody>
          <a:bodyPr lIns="0" bIns="0" anchor="ctr" anchorCtr="0">
            <a:noAutofit/>
          </a:bodyPr>
          <a:lstStyle>
            <a:lvl1pPr marL="0" indent="0">
              <a:buFontTx/>
              <a:buNone/>
              <a:defRPr sz="1400" b="0"/>
            </a:lvl1pPr>
          </a:lstStyle>
          <a:p>
            <a:pPr lvl="0">
              <a:defRPr/>
            </a:pPr>
            <a:r>
              <a:rPr lang="fi-FI"/>
              <a:t>MUOKKAA TEKSTIN PERUSTYYLEJÄ NAPSAUTTAMALLA</a:t>
            </a:r>
            <a:endParaRPr/>
          </a:p>
        </p:txBody>
      </p:sp>
      <p:sp>
        <p:nvSpPr>
          <p:cNvPr id="11" name="Suorakulmio 10"/>
          <p:cNvSpPr/>
          <p:nvPr userDrawn="1"/>
        </p:nvSpPr>
        <p:spPr bwMode="auto">
          <a:xfrm>
            <a:off x="1012072"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i-FI"/>
          </a:p>
        </p:txBody>
      </p:sp>
      <p:sp>
        <p:nvSpPr>
          <p:cNvPr id="8" name="Tekstin paikkamerkki 2"/>
          <p:cNvSpPr>
            <a:spLocks noGrp="1"/>
          </p:cNvSpPr>
          <p:nvPr>
            <p:ph idx="1"/>
          </p:nvPr>
        </p:nvSpPr>
        <p:spPr bwMode="auto">
          <a:xfrm>
            <a:off x="1676400" y="2525801"/>
            <a:ext cx="9736231" cy="3726120"/>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fi-FI"/>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preserve="1" userDrawn="1">
  <p:cSld name="Black | Section break">
    <p:spTree>
      <p:nvGrpSpPr>
        <p:cNvPr id="1" name=""/>
        <p:cNvGrpSpPr/>
        <p:nvPr/>
      </p:nvGrpSpPr>
      <p:grpSpPr bwMode="auto">
        <a:xfrm>
          <a:off x="0" y="0"/>
          <a:ext cx="0" cy="0"/>
          <a:chOff x="0" y="0"/>
          <a:chExt cx="0" cy="0"/>
        </a:xfrm>
      </p:grpSpPr>
      <p:sp>
        <p:nvSpPr>
          <p:cNvPr id="4" name="Suorakulmio 3"/>
          <p:cNvSpPr/>
          <p:nvPr userDrawn="1"/>
        </p:nvSpPr>
        <p:spPr bwMode="auto">
          <a:xfrm>
            <a:off x="-1" y="1589733"/>
            <a:ext cx="6502401" cy="24769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i-FI"/>
          </a:p>
        </p:txBody>
      </p:sp>
      <p:sp>
        <p:nvSpPr>
          <p:cNvPr id="2" name="Otsikko 1"/>
          <p:cNvSpPr>
            <a:spLocks noGrp="1"/>
          </p:cNvSpPr>
          <p:nvPr>
            <p:ph type="ctrTitle"/>
          </p:nvPr>
        </p:nvSpPr>
        <p:spPr bwMode="auto">
          <a:xfrm>
            <a:off x="902770" y="4733751"/>
            <a:ext cx="9601200" cy="712615"/>
          </a:xfrm>
        </p:spPr>
        <p:txBody>
          <a:bodyPr wrap="none" anchor="t" anchorCtr="0">
            <a:noAutofit/>
          </a:bodyPr>
          <a:lstStyle>
            <a:lvl1pPr algn="l">
              <a:defRPr sz="6000"/>
            </a:lvl1pPr>
          </a:lstStyle>
          <a:p>
            <a:pPr>
              <a:defRPr/>
            </a:pPr>
            <a:r>
              <a:rPr lang="en-US"/>
              <a:t>Click to edit Master title style</a:t>
            </a:r>
            <a:endParaRPr lang="fi-FI"/>
          </a:p>
        </p:txBody>
      </p:sp>
      <p:sp>
        <p:nvSpPr>
          <p:cNvPr id="3" name="Alaotsikko 2"/>
          <p:cNvSpPr>
            <a:spLocks noGrp="1"/>
          </p:cNvSpPr>
          <p:nvPr>
            <p:ph type="subTitle" idx="1"/>
          </p:nvPr>
        </p:nvSpPr>
        <p:spPr bwMode="auto">
          <a:xfrm>
            <a:off x="935426" y="5565645"/>
            <a:ext cx="9601200" cy="413908"/>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fi-FI"/>
          </a:p>
        </p:txBody>
      </p:sp>
      <p:sp>
        <p:nvSpPr>
          <p:cNvPr id="9" name="Suorakulmio 8"/>
          <p:cNvSpPr/>
          <p:nvPr userDrawn="1"/>
        </p:nvSpPr>
        <p:spPr bwMode="auto">
          <a:xfrm>
            <a:off x="1012406" y="4454656"/>
            <a:ext cx="654118" cy="146304"/>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i-FI"/>
          </a:p>
        </p:txBody>
      </p:sp>
      <p:sp>
        <p:nvSpPr>
          <p:cNvPr id="10" name="Kuvan paikkamerkki 2"/>
          <p:cNvSpPr>
            <a:spLocks noGrp="1"/>
          </p:cNvSpPr>
          <p:nvPr>
            <p:ph type="pic" idx="10"/>
          </p:nvPr>
        </p:nvSpPr>
        <p:spPr bwMode="auto">
          <a:xfrm>
            <a:off x="0" y="0"/>
            <a:ext cx="12192000" cy="387966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fi-FI"/>
          </a:p>
        </p:txBody>
      </p:sp>
      <p:pic>
        <p:nvPicPr>
          <p:cNvPr id="12" name="Kuva 11" descr="Kuva, joka sisältää kohteen piirtäminen&#10;&#10;Kuvaus luotu automaattisesti"/>
          <p:cNvPicPr>
            <a:picLocks noChangeAspect="1"/>
          </p:cNvPicPr>
          <p:nvPr userDrawn="1"/>
        </p:nvPicPr>
        <p:blipFill>
          <a:blip r:embed="rId2"/>
          <a:stretch/>
        </p:blipFill>
        <p:spPr bwMode="auto">
          <a:xfrm>
            <a:off x="10672355" y="267650"/>
            <a:ext cx="1065510" cy="46800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preserve="1" userDrawn="1">
  <p:cSld name="Black | Picture and text box">
    <p:spTree>
      <p:nvGrpSpPr>
        <p:cNvPr id="1" name=""/>
        <p:cNvGrpSpPr/>
        <p:nvPr/>
      </p:nvGrpSpPr>
      <p:grpSpPr bwMode="auto">
        <a:xfrm>
          <a:off x="0" y="0"/>
          <a:ext cx="0" cy="0"/>
          <a:chOff x="0" y="0"/>
          <a:chExt cx="0" cy="0"/>
        </a:xfrm>
      </p:grpSpPr>
      <p:sp>
        <p:nvSpPr>
          <p:cNvPr id="5" name="Kuvan paikkamerkki 4"/>
          <p:cNvSpPr>
            <a:spLocks noGrp="1"/>
          </p:cNvSpPr>
          <p:nvPr>
            <p:ph type="pic" sz="quarter" idx="11"/>
          </p:nvPr>
        </p:nvSpPr>
        <p:spPr bwMode="auto">
          <a:xfrm>
            <a:off x="0" y="0"/>
            <a:ext cx="12192000" cy="6858000"/>
          </a:xfrm>
          <a:prstGeom prst="rect">
            <a:avLst/>
          </a:prstGeom>
          <a:solidFill>
            <a:schemeClr val="bg1">
              <a:lumMod val="75000"/>
              <a:lumOff val="25000"/>
            </a:schemeClr>
          </a:solidFill>
        </p:spPr>
        <p:txBody>
          <a:bodyPr/>
          <a:lstStyle>
            <a:lvl1pPr marL="0" indent="0">
              <a:buNone/>
              <a:defRPr/>
            </a:lvl1pPr>
          </a:lstStyle>
          <a:p>
            <a:pPr>
              <a:defRPr/>
            </a:pPr>
            <a:r>
              <a:rPr lang="en-US"/>
              <a:t>Click icon to add picture</a:t>
            </a:r>
            <a:endParaRPr lang="fi-FI"/>
          </a:p>
        </p:txBody>
      </p:sp>
      <p:pic>
        <p:nvPicPr>
          <p:cNvPr id="8" name="Kuva 7" descr="Kuva, joka sisältää kohteen piirtäminen&#10;&#10;Kuvaus luotu automaattisesti"/>
          <p:cNvPicPr>
            <a:picLocks noChangeAspect="1"/>
          </p:cNvPicPr>
          <p:nvPr userDrawn="1"/>
        </p:nvPicPr>
        <p:blipFill>
          <a:blip r:embed="rId2"/>
          <a:stretch/>
        </p:blipFill>
        <p:spPr bwMode="auto">
          <a:xfrm>
            <a:off x="10672355" y="267650"/>
            <a:ext cx="1065510" cy="468000"/>
          </a:xfrm>
          <a:prstGeom prst="rect">
            <a:avLst/>
          </a:prstGeom>
        </p:spPr>
      </p:pic>
      <p:sp>
        <p:nvSpPr>
          <p:cNvPr id="6" name="Tekstiruutu 5"/>
          <p:cNvSpPr txBox="1"/>
          <p:nvPr userDrawn="1"/>
        </p:nvSpPr>
        <p:spPr bwMode="auto">
          <a:xfrm>
            <a:off x="1007721" y="-534567"/>
            <a:ext cx="4576082" cy="7848302"/>
          </a:xfrm>
          <a:prstGeom prst="rect">
            <a:avLst/>
          </a:prstGeom>
          <a:solidFill>
            <a:schemeClr val="bg1"/>
          </a:solidFill>
        </p:spPr>
        <p:txBody>
          <a:bodyPr wrap="square" rtlCol="0">
            <a:spAutoFit/>
          </a:bodyPr>
          <a:lstStyle/>
          <a:p>
            <a:pPr>
              <a:defRPr/>
            </a:pPr>
            <a:r>
              <a:rPr lang="fi-FI"/>
              <a:t>x</a:t>
            </a:r>
            <a:endParaRPr/>
          </a:p>
          <a:p>
            <a:pPr>
              <a:defRPr/>
            </a:pPr>
            <a:endParaRPr lang="fi-FI"/>
          </a:p>
          <a:p>
            <a:pPr>
              <a:defRPr/>
            </a:pPr>
            <a:endParaRPr lang="fi-FI"/>
          </a:p>
          <a:p>
            <a:pPr>
              <a:defRPr/>
            </a:pPr>
            <a:endParaRPr lang="fi-FI"/>
          </a:p>
          <a:p>
            <a:pPr>
              <a:defRPr/>
            </a:pPr>
            <a:endParaRPr lang="fi-FI"/>
          </a:p>
          <a:p>
            <a:pPr>
              <a:defRPr/>
            </a:pPr>
            <a:endParaRPr lang="fi-FI"/>
          </a:p>
          <a:p>
            <a:pPr>
              <a:defRPr/>
            </a:pPr>
            <a:endParaRPr lang="fi-FI"/>
          </a:p>
          <a:p>
            <a:pPr>
              <a:defRPr/>
            </a:pPr>
            <a:endParaRPr lang="fi-FI"/>
          </a:p>
          <a:p>
            <a:pPr>
              <a:defRPr/>
            </a:pPr>
            <a:endParaRPr lang="fi-FI"/>
          </a:p>
          <a:p>
            <a:pPr>
              <a:defRPr/>
            </a:pPr>
            <a:endParaRPr lang="fi-FI"/>
          </a:p>
          <a:p>
            <a:pPr>
              <a:defRPr/>
            </a:pPr>
            <a:endParaRPr lang="fi-FI"/>
          </a:p>
          <a:p>
            <a:pPr>
              <a:defRPr/>
            </a:pPr>
            <a:endParaRPr lang="fi-FI"/>
          </a:p>
          <a:p>
            <a:pPr>
              <a:defRPr/>
            </a:pPr>
            <a:endParaRPr lang="fi-FI"/>
          </a:p>
          <a:p>
            <a:pPr>
              <a:defRPr/>
            </a:pPr>
            <a:endParaRPr lang="fi-FI"/>
          </a:p>
          <a:p>
            <a:pPr>
              <a:defRPr/>
            </a:pPr>
            <a:endParaRPr lang="fi-FI"/>
          </a:p>
          <a:p>
            <a:pPr>
              <a:defRPr/>
            </a:pPr>
            <a:endParaRPr lang="fi-FI"/>
          </a:p>
          <a:p>
            <a:pPr>
              <a:defRPr/>
            </a:pPr>
            <a:endParaRPr lang="fi-FI"/>
          </a:p>
          <a:p>
            <a:pPr>
              <a:defRPr/>
            </a:pPr>
            <a:endParaRPr lang="fi-FI"/>
          </a:p>
          <a:p>
            <a:pPr>
              <a:defRPr/>
            </a:pPr>
            <a:endParaRPr lang="fi-FI"/>
          </a:p>
          <a:p>
            <a:pPr>
              <a:defRPr/>
            </a:pPr>
            <a:endParaRPr lang="fi-FI"/>
          </a:p>
          <a:p>
            <a:pPr>
              <a:defRPr/>
            </a:pPr>
            <a:endParaRPr lang="fi-FI"/>
          </a:p>
          <a:p>
            <a:pPr>
              <a:defRPr/>
            </a:pPr>
            <a:endParaRPr lang="fi-FI"/>
          </a:p>
          <a:p>
            <a:pPr>
              <a:defRPr/>
            </a:pPr>
            <a:endParaRPr lang="fi-FI"/>
          </a:p>
          <a:p>
            <a:pPr>
              <a:defRPr/>
            </a:pPr>
            <a:endParaRPr lang="fi-FI"/>
          </a:p>
          <a:p>
            <a:pPr>
              <a:defRPr/>
            </a:pPr>
            <a:endParaRPr lang="fi-FI"/>
          </a:p>
          <a:p>
            <a:pPr>
              <a:defRPr/>
            </a:pPr>
            <a:endParaRPr lang="fi-FI"/>
          </a:p>
          <a:p>
            <a:pPr>
              <a:defRPr/>
            </a:pPr>
            <a:endParaRPr lang="fi-FI"/>
          </a:p>
          <a:p>
            <a:pPr>
              <a:defRPr/>
            </a:pPr>
            <a:endParaRPr lang="fi-FI"/>
          </a:p>
        </p:txBody>
      </p:sp>
      <p:sp>
        <p:nvSpPr>
          <p:cNvPr id="15" name="Kuvan paikkamerkki 14"/>
          <p:cNvSpPr>
            <a:spLocks noGrp="1"/>
          </p:cNvSpPr>
          <p:nvPr>
            <p:ph type="pic" sz="quarter" idx="12" hasCustomPrompt="1"/>
          </p:nvPr>
        </p:nvSpPr>
        <p:spPr bwMode="auto">
          <a:xfrm>
            <a:off x="1008629" y="-650753"/>
            <a:ext cx="4575175" cy="7964488"/>
          </a:xfrm>
          <a:prstGeom prst="rect">
            <a:avLst/>
          </a:prstGeom>
          <a:solidFill>
            <a:schemeClr val="bg1"/>
          </a:solidFill>
        </p:spPr>
        <p:txBody>
          <a:bodyPr/>
          <a:lstStyle>
            <a:lvl1pPr marL="0" indent="0">
              <a:buNone/>
              <a:defRPr>
                <a:solidFill>
                  <a:schemeClr val="bg1"/>
                </a:solidFill>
              </a:defRPr>
            </a:lvl1pPr>
          </a:lstStyle>
          <a:p>
            <a:pPr>
              <a:defRPr/>
            </a:pPr>
            <a:r>
              <a:rPr lang="fi-FI"/>
              <a:t>x</a:t>
            </a:r>
            <a:endParaRPr/>
          </a:p>
        </p:txBody>
      </p:sp>
      <p:sp>
        <p:nvSpPr>
          <p:cNvPr id="4" name="Text Placeholder 3"/>
          <p:cNvSpPr>
            <a:spLocks noGrp="1"/>
          </p:cNvSpPr>
          <p:nvPr>
            <p:ph type="body" sz="quarter" idx="14" hasCustomPrompt="1"/>
          </p:nvPr>
        </p:nvSpPr>
        <p:spPr bwMode="auto">
          <a:xfrm>
            <a:off x="1329644" y="2681586"/>
            <a:ext cx="3932237" cy="3893520"/>
          </a:xfrm>
        </p:spPr>
        <p:txBody>
          <a:bodyPr/>
          <a:lstStyle>
            <a:lvl1pPr>
              <a:lnSpc>
                <a:spcPct val="120000"/>
              </a:lnSpc>
              <a:spcBef>
                <a:spcPts val="400"/>
              </a:spcBef>
              <a:spcAft>
                <a:spcPts val="100"/>
              </a:spcAft>
              <a:defRPr/>
            </a:lvl1pPr>
            <a:lvl2pPr>
              <a:lnSpc>
                <a:spcPct val="120000"/>
              </a:lnSpc>
              <a:spcBef>
                <a:spcPts val="400"/>
              </a:spcBef>
              <a:spcAft>
                <a:spcPts val="100"/>
              </a:spcAft>
              <a:buFontTx/>
              <a:buBlip>
                <a:blip r:embed="rId3"/>
              </a:buBlip>
              <a:defRPr/>
            </a:lvl2pPr>
            <a:lvl3pPr>
              <a:lnSpc>
                <a:spcPct val="120000"/>
              </a:lnSpc>
              <a:spcBef>
                <a:spcPts val="400"/>
              </a:spcBef>
              <a:spcAft>
                <a:spcPts val="100"/>
              </a:spcAft>
              <a:defRPr/>
            </a:lvl3pPr>
            <a:lvl4pPr>
              <a:lnSpc>
                <a:spcPct val="120000"/>
              </a:lnSpc>
              <a:spcBef>
                <a:spcPts val="400"/>
              </a:spcBef>
              <a:spcAft>
                <a:spcPts val="100"/>
              </a:spcAft>
              <a:defRPr/>
            </a:lvl4pPr>
            <a:lvl5pPr>
              <a:lnSpc>
                <a:spcPct val="120000"/>
              </a:lnSpc>
              <a:spcBef>
                <a:spcPts val="400"/>
              </a:spcBef>
              <a:spcAft>
                <a:spcPts val="100"/>
              </a:spcAft>
              <a:defRPr/>
            </a:lvl5pPr>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9" name="Otsikko 1"/>
          <p:cNvSpPr>
            <a:spLocks noGrp="1"/>
          </p:cNvSpPr>
          <p:nvPr>
            <p:ph type="title"/>
          </p:nvPr>
        </p:nvSpPr>
        <p:spPr bwMode="auto">
          <a:xfrm>
            <a:off x="1329645" y="1296545"/>
            <a:ext cx="4088003" cy="1250171"/>
          </a:xfrm>
        </p:spPr>
        <p:txBody>
          <a:bodyPr wrap="square" anchor="t">
            <a:normAutofit/>
          </a:bodyPr>
          <a:lstStyle>
            <a:lvl1pPr>
              <a:lnSpc>
                <a:spcPts val="3400"/>
              </a:lnSpc>
              <a:defRPr sz="3200">
                <a:solidFill>
                  <a:schemeClr val="tx1"/>
                </a:solidFill>
              </a:defRPr>
            </a:lvl1pPr>
          </a:lstStyle>
          <a:p>
            <a:pPr>
              <a:defRPr/>
            </a:pPr>
            <a:r>
              <a:rPr lang="en-US"/>
              <a:t>Click to edit Master title style</a:t>
            </a:r>
            <a:endParaRPr lang="fi-FI"/>
          </a:p>
        </p:txBody>
      </p:sp>
      <p:sp>
        <p:nvSpPr>
          <p:cNvPr id="10" name="Suorakulmio 9"/>
          <p:cNvSpPr/>
          <p:nvPr userDrawn="1"/>
        </p:nvSpPr>
        <p:spPr bwMode="auto">
          <a:xfrm>
            <a:off x="1447383" y="1023438"/>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i-FI"/>
          </a:p>
        </p:txBody>
      </p:sp>
    </p:spTree>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preserve="1" userDrawn="1">
  <p:cSld name="Black | Comparison - Two columns">
    <p:spTree>
      <p:nvGrpSpPr>
        <p:cNvPr id="1" name=""/>
        <p:cNvGrpSpPr/>
        <p:nvPr/>
      </p:nvGrpSpPr>
      <p:grpSpPr bwMode="auto">
        <a:xfrm>
          <a:off x="0" y="0"/>
          <a:ext cx="0" cy="0"/>
          <a:chOff x="0" y="0"/>
          <a:chExt cx="0" cy="0"/>
        </a:xfrm>
      </p:grpSpPr>
      <p:sp>
        <p:nvSpPr>
          <p:cNvPr id="3" name="Tekstin paikkamerkki 2"/>
          <p:cNvSpPr>
            <a:spLocks noGrp="1"/>
          </p:cNvSpPr>
          <p:nvPr>
            <p:ph type="body" idx="1"/>
          </p:nvPr>
        </p:nvSpPr>
        <p:spPr bwMode="auto">
          <a:xfrm>
            <a:off x="6281928" y="2525700"/>
            <a:ext cx="5157787" cy="594741"/>
          </a:xfrm>
        </p:spPr>
        <p:txBody>
          <a:bodyPr bIns="0" anchor="b">
            <a:noAutofit/>
          </a:bodyPr>
          <a:lstStyle>
            <a:lvl1pPr marL="0" indent="0">
              <a:lnSpc>
                <a:spcPct val="90000"/>
              </a:lnSpc>
              <a:buNone/>
              <a:defRPr sz="1800" b="1" cap="all"/>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8" name="Content Placeholder 7"/>
          <p:cNvSpPr>
            <a:spLocks noGrp="1"/>
          </p:cNvSpPr>
          <p:nvPr>
            <p:ph sz="quarter" idx="13" hasCustomPrompt="1"/>
          </p:nvPr>
        </p:nvSpPr>
        <p:spPr bwMode="auto">
          <a:xfrm>
            <a:off x="927100" y="3300096"/>
            <a:ext cx="5157785" cy="3073203"/>
          </a:xfrm>
        </p:spPr>
        <p:txBody>
          <a:bodyPr/>
          <a:lstStyle>
            <a:lvl1pPr>
              <a:lnSpc>
                <a:spcPts val="2200"/>
              </a:lnSpc>
              <a:defRPr/>
            </a:lvl1pPr>
            <a:lvl2pPr>
              <a:lnSpc>
                <a:spcPts val="1900"/>
              </a:lnSpc>
              <a:buFontTx/>
              <a:buBlip>
                <a:blip r:embed="rId2"/>
              </a:buBlip>
              <a:defRPr/>
            </a:lvl2pPr>
            <a:lvl3pPr>
              <a:lnSpc>
                <a:spcPts val="1600"/>
              </a:lnSpc>
              <a:defRPr/>
            </a:lvl3pPr>
            <a:lvl4pPr>
              <a:lnSpc>
                <a:spcPts val="1600"/>
              </a:lnSpc>
              <a:defRPr/>
            </a:lvl4pPr>
            <a:lvl5pPr>
              <a:lnSpc>
                <a:spcPts val="1600"/>
              </a:lnSpc>
              <a:defRPr/>
            </a:lvl5pPr>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14" name="Content Placeholder 7"/>
          <p:cNvSpPr>
            <a:spLocks noGrp="1"/>
          </p:cNvSpPr>
          <p:nvPr>
            <p:ph sz="quarter" idx="14" hasCustomPrompt="1"/>
          </p:nvPr>
        </p:nvSpPr>
        <p:spPr bwMode="auto">
          <a:xfrm>
            <a:off x="6281928" y="3300096"/>
            <a:ext cx="5157785" cy="3073203"/>
          </a:xfrm>
        </p:spPr>
        <p:txBody>
          <a:bodyPr/>
          <a:lstStyle>
            <a:lvl2pPr>
              <a:buFontTx/>
              <a:buBlip>
                <a:blip r:embed="rId2"/>
              </a:buBlip>
              <a:defRPr/>
            </a:lvl2pPr>
            <a:lvl3pPr>
              <a:lnSpc>
                <a:spcPts val="1600"/>
              </a:lnSpc>
              <a:defRPr/>
            </a:lvl3pPr>
            <a:lvl4pPr>
              <a:lnSpc>
                <a:spcPts val="1600"/>
              </a:lnSpc>
              <a:defRPr/>
            </a:lvl4pPr>
            <a:lvl5pPr>
              <a:lnSpc>
                <a:spcPts val="1600"/>
              </a:lnSpc>
              <a:defRPr/>
            </a:lvl5pPr>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      </a:t>
            </a:r>
            <a:endParaRPr/>
          </a:p>
        </p:txBody>
      </p:sp>
      <p:sp>
        <p:nvSpPr>
          <p:cNvPr id="9" name="Tekstin paikkamerkki 4"/>
          <p:cNvSpPr>
            <a:spLocks noGrp="1"/>
          </p:cNvSpPr>
          <p:nvPr>
            <p:ph type="body" sz="quarter" idx="11" hasCustomPrompt="1"/>
          </p:nvPr>
        </p:nvSpPr>
        <p:spPr bwMode="auto">
          <a:xfrm>
            <a:off x="1774825" y="1544491"/>
            <a:ext cx="9637806" cy="205974"/>
          </a:xfrm>
        </p:spPr>
        <p:txBody>
          <a:bodyPr lIns="0" bIns="0" anchor="ctr" anchorCtr="0">
            <a:noAutofit/>
          </a:bodyPr>
          <a:lstStyle>
            <a:lvl1pPr marL="0" indent="0">
              <a:buFontTx/>
              <a:buNone/>
              <a:defRPr sz="1400" b="0"/>
            </a:lvl1pPr>
          </a:lstStyle>
          <a:p>
            <a:pPr lvl="0">
              <a:defRPr/>
            </a:pPr>
            <a:r>
              <a:rPr lang="fi-FI"/>
              <a:t>MUOKKAA TEKSTIN PERUSTYYLEJÄ NAPSAUTTAMALLA</a:t>
            </a:r>
            <a:endParaRPr/>
          </a:p>
        </p:txBody>
      </p:sp>
      <p:sp>
        <p:nvSpPr>
          <p:cNvPr id="10" name="Otsikko 6"/>
          <p:cNvSpPr>
            <a:spLocks noGrp="1"/>
          </p:cNvSpPr>
          <p:nvPr>
            <p:ph type="title"/>
          </p:nvPr>
        </p:nvSpPr>
        <p:spPr bwMode="auto">
          <a:xfrm>
            <a:off x="897031" y="1884955"/>
            <a:ext cx="10515600" cy="468479"/>
          </a:xfrm>
        </p:spPr>
        <p:txBody>
          <a:bodyPr/>
          <a:lstStyle/>
          <a:p>
            <a:pPr>
              <a:defRPr/>
            </a:pPr>
            <a:r>
              <a:rPr lang="en-US"/>
              <a:t>Click to edit Master title style</a:t>
            </a:r>
            <a:endParaRPr lang="fi-FI"/>
          </a:p>
        </p:txBody>
      </p:sp>
      <p:sp>
        <p:nvSpPr>
          <p:cNvPr id="12" name="Tekstin paikkamerkki 2"/>
          <p:cNvSpPr>
            <a:spLocks noGrp="1"/>
          </p:cNvSpPr>
          <p:nvPr>
            <p:ph type="body" idx="15"/>
          </p:nvPr>
        </p:nvSpPr>
        <p:spPr bwMode="auto">
          <a:xfrm>
            <a:off x="897031" y="2525700"/>
            <a:ext cx="5157787" cy="594741"/>
          </a:xfrm>
        </p:spPr>
        <p:txBody>
          <a:bodyPr bIns="0" anchor="b">
            <a:noAutofit/>
          </a:bodyPr>
          <a:lstStyle>
            <a:lvl1pPr marL="0" indent="0">
              <a:lnSpc>
                <a:spcPct val="90000"/>
              </a:lnSpc>
              <a:buNone/>
              <a:defRPr sz="1800" b="1" cap="all"/>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Intro 2 - Always the first slide">
    <p:spTree>
      <p:nvGrpSpPr>
        <p:cNvPr id="1" name=""/>
        <p:cNvGrpSpPr/>
        <p:nvPr/>
      </p:nvGrpSpPr>
      <p:grpSpPr bwMode="auto">
        <a:xfrm>
          <a:off x="0" y="0"/>
          <a:ext cx="0" cy="0"/>
          <a:chOff x="0" y="0"/>
          <a:chExt cx="0" cy="0"/>
        </a:xfrm>
      </p:grpSpPr>
      <p:pic>
        <p:nvPicPr>
          <p:cNvPr id="4" name="Kuva 3" descr="Kuva, joka sisältää kohteen kasvi, lehti, saniainen, vihreä&#10;&#10;Kuvaus luotu automaattisesti"/>
          <p:cNvPicPr>
            <a:picLocks noChangeAspect="1"/>
          </p:cNvPicPr>
          <p:nvPr userDrawn="1"/>
        </p:nvPicPr>
        <p:blipFill>
          <a:blip r:embed="rId2"/>
          <a:stretch/>
        </p:blipFill>
        <p:spPr bwMode="auto">
          <a:xfrm>
            <a:off x="0" y="3175"/>
            <a:ext cx="12192000" cy="685165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preserve="1" userDrawn="1">
  <p:cSld name="Black | Table">
    <p:spTree>
      <p:nvGrpSpPr>
        <p:cNvPr id="1" name=""/>
        <p:cNvGrpSpPr/>
        <p:nvPr/>
      </p:nvGrpSpPr>
      <p:grpSpPr bwMode="auto">
        <a:xfrm>
          <a:off x="0" y="0"/>
          <a:ext cx="0" cy="0"/>
          <a:chOff x="0" y="0"/>
          <a:chExt cx="0" cy="0"/>
        </a:xfrm>
      </p:grpSpPr>
      <p:sp>
        <p:nvSpPr>
          <p:cNvPr id="7" name="Otsikko 6"/>
          <p:cNvSpPr>
            <a:spLocks noGrp="1"/>
          </p:cNvSpPr>
          <p:nvPr>
            <p:ph type="title"/>
          </p:nvPr>
        </p:nvSpPr>
        <p:spPr bwMode="auto"/>
        <p:txBody>
          <a:bodyPr/>
          <a:lstStyle/>
          <a:p>
            <a:pPr>
              <a:defRPr/>
            </a:pPr>
            <a:r>
              <a:rPr lang="en-US"/>
              <a:t>Click to edit Master title style</a:t>
            </a:r>
            <a:endParaRPr lang="fi-FI"/>
          </a:p>
        </p:txBody>
      </p:sp>
      <p:sp>
        <p:nvSpPr>
          <p:cNvPr id="4" name="Table Placeholder 3"/>
          <p:cNvSpPr>
            <a:spLocks noGrp="1"/>
          </p:cNvSpPr>
          <p:nvPr>
            <p:ph type="tbl" sz="quarter" idx="12"/>
          </p:nvPr>
        </p:nvSpPr>
        <p:spPr bwMode="auto">
          <a:xfrm>
            <a:off x="896938" y="2519271"/>
            <a:ext cx="10515600" cy="3998408"/>
          </a:xfrm>
        </p:spPr>
        <p:txBody>
          <a:bodyPr/>
          <a:lstStyle/>
          <a:p>
            <a:pPr>
              <a:defRPr/>
            </a:pPr>
            <a:r>
              <a:rPr lang="en-US"/>
              <a:t>Click icon to add table</a:t>
            </a:r>
            <a:endParaRPr/>
          </a:p>
        </p:txBody>
      </p:sp>
      <p:pic>
        <p:nvPicPr>
          <p:cNvPr id="6" name="Kuva 5" descr="Kuva, joka sisältää kohteen piirtäminen&#10;&#10;Kuvaus luotu automaattisesti"/>
          <p:cNvPicPr>
            <a:picLocks noChangeAspect="1"/>
          </p:cNvPicPr>
          <p:nvPr userDrawn="1"/>
        </p:nvPicPr>
        <p:blipFill>
          <a:blip r:embed="rId2"/>
          <a:stretch/>
        </p:blipFill>
        <p:spPr bwMode="auto">
          <a:xfrm>
            <a:off x="10672355" y="267650"/>
            <a:ext cx="1065510" cy="468000"/>
          </a:xfrm>
          <a:prstGeom prst="rect">
            <a:avLst/>
          </a:prstGeom>
        </p:spPr>
      </p:pic>
      <p:sp>
        <p:nvSpPr>
          <p:cNvPr id="8" name="Suorakulmio 7"/>
          <p:cNvSpPr/>
          <p:nvPr userDrawn="1"/>
        </p:nvSpPr>
        <p:spPr bwMode="auto">
          <a:xfrm>
            <a:off x="1012072"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i-FI"/>
          </a:p>
        </p:txBody>
      </p:sp>
      <p:sp>
        <p:nvSpPr>
          <p:cNvPr id="9" name="Tekstin paikkamerkki 4"/>
          <p:cNvSpPr>
            <a:spLocks noGrp="1"/>
          </p:cNvSpPr>
          <p:nvPr>
            <p:ph type="body" sz="quarter" idx="11" hasCustomPrompt="1"/>
          </p:nvPr>
        </p:nvSpPr>
        <p:spPr bwMode="auto">
          <a:xfrm>
            <a:off x="1774825" y="1544491"/>
            <a:ext cx="9637806" cy="205974"/>
          </a:xfrm>
        </p:spPr>
        <p:txBody>
          <a:bodyPr lIns="0" bIns="0" anchor="ctr" anchorCtr="0">
            <a:noAutofit/>
          </a:bodyPr>
          <a:lstStyle>
            <a:lvl1pPr marL="0" indent="0">
              <a:buFontTx/>
              <a:buNone/>
              <a:defRPr sz="1400" b="0"/>
            </a:lvl1pPr>
          </a:lstStyle>
          <a:p>
            <a:pPr lvl="0">
              <a:defRPr/>
            </a:pPr>
            <a:r>
              <a:rPr lang="fi-FI"/>
              <a:t>MUOKKAA TEKSTIN PERUSTYYLEJÄ NAPSAUTTAMALLA</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preserve="1" userDrawn="1">
  <p:cSld name="Black | Chart">
    <p:spTree>
      <p:nvGrpSpPr>
        <p:cNvPr id="1" name=""/>
        <p:cNvGrpSpPr/>
        <p:nvPr/>
      </p:nvGrpSpPr>
      <p:grpSpPr bwMode="auto">
        <a:xfrm>
          <a:off x="0" y="0"/>
          <a:ext cx="0" cy="0"/>
          <a:chOff x="0" y="0"/>
          <a:chExt cx="0" cy="0"/>
        </a:xfrm>
      </p:grpSpPr>
      <p:pic>
        <p:nvPicPr>
          <p:cNvPr id="5" name="Kuva 4"/>
          <p:cNvPicPr>
            <a:picLocks noChangeAspect="1"/>
          </p:cNvPicPr>
          <p:nvPr userDrawn="1"/>
        </p:nvPicPr>
        <p:blipFill>
          <a:blip r:embed="rId2"/>
          <a:stretch/>
        </p:blipFill>
        <p:spPr bwMode="auto">
          <a:xfrm>
            <a:off x="0" y="6350"/>
            <a:ext cx="12192000" cy="6851650"/>
          </a:xfrm>
          <a:prstGeom prst="rect">
            <a:avLst/>
          </a:prstGeom>
        </p:spPr>
      </p:pic>
      <p:sp>
        <p:nvSpPr>
          <p:cNvPr id="7" name="Otsikko 6"/>
          <p:cNvSpPr>
            <a:spLocks noGrp="1"/>
          </p:cNvSpPr>
          <p:nvPr>
            <p:ph type="title"/>
          </p:nvPr>
        </p:nvSpPr>
        <p:spPr bwMode="auto"/>
        <p:txBody>
          <a:bodyPr/>
          <a:lstStyle/>
          <a:p>
            <a:pPr>
              <a:defRPr/>
            </a:pPr>
            <a:r>
              <a:rPr lang="en-US"/>
              <a:t>Click to edit Master title style</a:t>
            </a:r>
            <a:endParaRPr lang="fi-FI"/>
          </a:p>
        </p:txBody>
      </p:sp>
      <p:pic>
        <p:nvPicPr>
          <p:cNvPr id="6" name="Kuva 5" descr="Kuva, joka sisältää kohteen piirtäminen&#10;&#10;Kuvaus luotu automaattisesti"/>
          <p:cNvPicPr>
            <a:picLocks noChangeAspect="1"/>
          </p:cNvPicPr>
          <p:nvPr userDrawn="1"/>
        </p:nvPicPr>
        <p:blipFill>
          <a:blip r:embed="rId3"/>
          <a:stretch/>
        </p:blipFill>
        <p:spPr bwMode="auto">
          <a:xfrm>
            <a:off x="10672355" y="267650"/>
            <a:ext cx="1065510" cy="468000"/>
          </a:xfrm>
          <a:prstGeom prst="rect">
            <a:avLst/>
          </a:prstGeom>
        </p:spPr>
      </p:pic>
      <p:sp>
        <p:nvSpPr>
          <p:cNvPr id="3" name="Chart Placeholder 2"/>
          <p:cNvSpPr>
            <a:spLocks noGrp="1"/>
          </p:cNvSpPr>
          <p:nvPr>
            <p:ph type="chart" sz="quarter" idx="12"/>
          </p:nvPr>
        </p:nvSpPr>
        <p:spPr bwMode="auto">
          <a:xfrm>
            <a:off x="896938" y="2519270"/>
            <a:ext cx="10515600" cy="3972985"/>
          </a:xfrm>
        </p:spPr>
        <p:txBody>
          <a:bodyPr/>
          <a:lstStyle/>
          <a:p>
            <a:pPr>
              <a:defRPr/>
            </a:pPr>
            <a:r>
              <a:rPr lang="en-US"/>
              <a:t>Click icon to add chart</a:t>
            </a:r>
            <a:endParaRPr/>
          </a:p>
        </p:txBody>
      </p:sp>
      <p:sp>
        <p:nvSpPr>
          <p:cNvPr id="9" name="Tekstin paikkamerkki 4"/>
          <p:cNvSpPr>
            <a:spLocks noGrp="1"/>
          </p:cNvSpPr>
          <p:nvPr>
            <p:ph type="body" sz="quarter" idx="11"/>
          </p:nvPr>
        </p:nvSpPr>
        <p:spPr bwMode="auto">
          <a:xfrm>
            <a:off x="1774825" y="1544491"/>
            <a:ext cx="9637806" cy="205974"/>
          </a:xfrm>
        </p:spPr>
        <p:txBody>
          <a:bodyPr lIns="0" bIns="0" anchor="ctr" anchorCtr="0">
            <a:noAutofit/>
          </a:bodyPr>
          <a:lstStyle>
            <a:lvl1pPr marL="0" indent="0">
              <a:buFontTx/>
              <a:buNone/>
              <a:defRPr sz="1400" b="0"/>
            </a:lvl1pPr>
          </a:lstStyle>
          <a:p>
            <a:pPr lvl="0">
              <a:defRPr/>
            </a:pPr>
            <a:r>
              <a:rPr lang="en-US"/>
              <a:t>Click to edit Master text styles</a:t>
            </a:r>
            <a:endParaRPr/>
          </a:p>
        </p:txBody>
      </p:sp>
      <p:sp>
        <p:nvSpPr>
          <p:cNvPr id="10" name="Suorakulmio 9"/>
          <p:cNvSpPr/>
          <p:nvPr userDrawn="1"/>
        </p:nvSpPr>
        <p:spPr bwMode="auto">
          <a:xfrm>
            <a:off x="1012072"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i-FI"/>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preserve="1" userDrawn="1">
  <p:cSld name="Quote - 1">
    <p:spTree>
      <p:nvGrpSpPr>
        <p:cNvPr id="1" name=""/>
        <p:cNvGrpSpPr/>
        <p:nvPr/>
      </p:nvGrpSpPr>
      <p:grpSpPr bwMode="auto">
        <a:xfrm>
          <a:off x="0" y="0"/>
          <a:ext cx="0" cy="0"/>
          <a:chOff x="0" y="0"/>
          <a:chExt cx="0" cy="0"/>
        </a:xfrm>
      </p:grpSpPr>
      <p:pic>
        <p:nvPicPr>
          <p:cNvPr id="7" name="Kuva 6"/>
          <p:cNvPicPr>
            <a:picLocks noChangeAspect="1"/>
          </p:cNvPicPr>
          <p:nvPr userDrawn="1"/>
        </p:nvPicPr>
        <p:blipFill>
          <a:blip r:embed="rId2"/>
          <a:stretch/>
        </p:blipFill>
        <p:spPr bwMode="auto">
          <a:xfrm>
            <a:off x="0" y="0"/>
            <a:ext cx="12192000" cy="6858000"/>
          </a:xfrm>
          <a:prstGeom prst="rect">
            <a:avLst/>
          </a:prstGeom>
        </p:spPr>
      </p:pic>
      <p:pic>
        <p:nvPicPr>
          <p:cNvPr id="8" name="Kuva 7" descr="Kuva, joka sisältää kohteen piirtäminen&#10;&#10;Kuvaus luotu automaattisesti"/>
          <p:cNvPicPr>
            <a:picLocks noChangeAspect="1"/>
          </p:cNvPicPr>
          <p:nvPr userDrawn="1"/>
        </p:nvPicPr>
        <p:blipFill>
          <a:blip r:embed="rId3"/>
          <a:stretch/>
        </p:blipFill>
        <p:spPr bwMode="auto">
          <a:xfrm>
            <a:off x="10672355" y="267650"/>
            <a:ext cx="1065510" cy="468000"/>
          </a:xfrm>
          <a:prstGeom prst="rect">
            <a:avLst/>
          </a:prstGeom>
        </p:spPr>
      </p:pic>
      <p:pic>
        <p:nvPicPr>
          <p:cNvPr id="13" name="Kuva 12"/>
          <p:cNvPicPr>
            <a:picLocks noChangeAspect="1"/>
          </p:cNvPicPr>
          <p:nvPr userDrawn="1"/>
        </p:nvPicPr>
        <p:blipFill>
          <a:blip r:embed="rId4"/>
          <a:stretch/>
        </p:blipFill>
        <p:spPr bwMode="auto">
          <a:xfrm>
            <a:off x="942321" y="1754884"/>
            <a:ext cx="869383" cy="711313"/>
          </a:xfrm>
          <a:prstGeom prst="rect">
            <a:avLst/>
          </a:prstGeom>
        </p:spPr>
      </p:pic>
      <p:sp>
        <p:nvSpPr>
          <p:cNvPr id="9" name="Tekstin paikkamerkki 10"/>
          <p:cNvSpPr>
            <a:spLocks noGrp="1"/>
          </p:cNvSpPr>
          <p:nvPr>
            <p:ph type="body" sz="quarter" idx="10"/>
          </p:nvPr>
        </p:nvSpPr>
        <p:spPr bwMode="auto">
          <a:xfrm>
            <a:off x="942321" y="2906204"/>
            <a:ext cx="6111621" cy="1085223"/>
          </a:xfrm>
        </p:spPr>
        <p:txBody>
          <a:bodyPr tIns="108000">
            <a:noAutofit/>
          </a:bodyPr>
          <a:lstStyle>
            <a:lvl1pPr marL="0" indent="0">
              <a:lnSpc>
                <a:spcPct val="100000"/>
              </a:lnSpc>
              <a:buFontTx/>
              <a:buNone/>
              <a:defRPr sz="2400"/>
            </a:lvl1pPr>
          </a:lstStyle>
          <a:p>
            <a:pPr lvl="0">
              <a:defRPr/>
            </a:pPr>
            <a:r>
              <a:rPr lang="en-US"/>
              <a:t>Click to edit Master text styles</a:t>
            </a:r>
            <a:endParaRPr/>
          </a:p>
        </p:txBody>
      </p:sp>
      <p:sp>
        <p:nvSpPr>
          <p:cNvPr id="10" name="Tekstin paikkamerkki 10"/>
          <p:cNvSpPr>
            <a:spLocks noGrp="1"/>
          </p:cNvSpPr>
          <p:nvPr>
            <p:ph type="body" sz="quarter" idx="11"/>
          </p:nvPr>
        </p:nvSpPr>
        <p:spPr bwMode="auto">
          <a:xfrm>
            <a:off x="942321" y="4160128"/>
            <a:ext cx="6111621" cy="1085223"/>
          </a:xfrm>
        </p:spPr>
        <p:txBody>
          <a:bodyPr tIns="108000">
            <a:noAutofit/>
          </a:bodyPr>
          <a:lstStyle>
            <a:lvl1pPr marL="0" indent="0">
              <a:lnSpc>
                <a:spcPct val="100000"/>
              </a:lnSpc>
              <a:buFontTx/>
              <a:buNone/>
              <a:defRPr sz="1500" b="0"/>
            </a:lvl1pPr>
          </a:lstStyle>
          <a:p>
            <a:pPr lvl="0">
              <a:defRPr/>
            </a:pPr>
            <a:r>
              <a:rPr lang="en-US"/>
              <a:t>Click to edit Master text styles</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preserve="1" userDrawn="1">
  <p:cSld name="Quote - 2">
    <p:spTree>
      <p:nvGrpSpPr>
        <p:cNvPr id="1" name=""/>
        <p:cNvGrpSpPr/>
        <p:nvPr/>
      </p:nvGrpSpPr>
      <p:grpSpPr bwMode="auto">
        <a:xfrm>
          <a:off x="0" y="0"/>
          <a:ext cx="0" cy="0"/>
          <a:chOff x="0" y="0"/>
          <a:chExt cx="0" cy="0"/>
        </a:xfrm>
      </p:grpSpPr>
      <p:pic>
        <p:nvPicPr>
          <p:cNvPr id="7" name="Kuva 6"/>
          <p:cNvPicPr>
            <a:picLocks noChangeAspect="1"/>
          </p:cNvPicPr>
          <p:nvPr userDrawn="1"/>
        </p:nvPicPr>
        <p:blipFill>
          <a:blip r:embed="rId2"/>
          <a:stretch/>
        </p:blipFill>
        <p:spPr bwMode="auto">
          <a:xfrm>
            <a:off x="0" y="0"/>
            <a:ext cx="12192000" cy="6858000"/>
          </a:xfrm>
          <a:prstGeom prst="rect">
            <a:avLst/>
          </a:prstGeom>
        </p:spPr>
      </p:pic>
      <p:pic>
        <p:nvPicPr>
          <p:cNvPr id="8" name="Kuva 7" descr="Kuva, joka sisältää kohteen piirtäminen&#10;&#10;Kuvaus luotu automaattisesti"/>
          <p:cNvPicPr>
            <a:picLocks noChangeAspect="1"/>
          </p:cNvPicPr>
          <p:nvPr userDrawn="1"/>
        </p:nvPicPr>
        <p:blipFill>
          <a:blip r:embed="rId3"/>
          <a:stretch/>
        </p:blipFill>
        <p:spPr bwMode="auto">
          <a:xfrm>
            <a:off x="10672355" y="267650"/>
            <a:ext cx="1065510" cy="468000"/>
          </a:xfrm>
          <a:prstGeom prst="rect">
            <a:avLst/>
          </a:prstGeom>
        </p:spPr>
      </p:pic>
      <p:pic>
        <p:nvPicPr>
          <p:cNvPr id="13" name="Kuva 12"/>
          <p:cNvPicPr>
            <a:picLocks noChangeAspect="1"/>
          </p:cNvPicPr>
          <p:nvPr userDrawn="1"/>
        </p:nvPicPr>
        <p:blipFill>
          <a:blip r:embed="rId4"/>
          <a:stretch/>
        </p:blipFill>
        <p:spPr bwMode="auto">
          <a:xfrm>
            <a:off x="1019174" y="2586777"/>
            <a:ext cx="869383" cy="711313"/>
          </a:xfrm>
          <a:prstGeom prst="rect">
            <a:avLst/>
          </a:prstGeom>
        </p:spPr>
      </p:pic>
      <p:sp>
        <p:nvSpPr>
          <p:cNvPr id="14" name="Tekstiruutu 13"/>
          <p:cNvSpPr txBox="1"/>
          <p:nvPr userDrawn="1"/>
        </p:nvSpPr>
        <p:spPr bwMode="auto">
          <a:xfrm>
            <a:off x="1019174" y="4592791"/>
            <a:ext cx="4815840" cy="268793"/>
          </a:xfrm>
          <a:prstGeom prst="rect">
            <a:avLst/>
          </a:prstGeom>
          <a:noFill/>
        </p:spPr>
        <p:txBody>
          <a:bodyPr wrap="square" lIns="0" tIns="0" rtlCol="0">
            <a:noAutofit/>
          </a:bodyPr>
          <a:lstStyle/>
          <a:p>
            <a:pPr>
              <a:defRPr/>
            </a:pPr>
            <a:endParaRPr lang="fi-FI" sz="1500"/>
          </a:p>
        </p:txBody>
      </p:sp>
      <p:sp>
        <p:nvSpPr>
          <p:cNvPr id="9" name="Tekstin paikkamerkki 10"/>
          <p:cNvSpPr>
            <a:spLocks noGrp="1"/>
          </p:cNvSpPr>
          <p:nvPr>
            <p:ph type="body" sz="quarter" idx="10"/>
          </p:nvPr>
        </p:nvSpPr>
        <p:spPr bwMode="auto">
          <a:xfrm>
            <a:off x="942321" y="3298090"/>
            <a:ext cx="6111621" cy="1085223"/>
          </a:xfrm>
        </p:spPr>
        <p:txBody>
          <a:bodyPr tIns="108000">
            <a:noAutofit/>
          </a:bodyPr>
          <a:lstStyle>
            <a:lvl1pPr marL="0" indent="0">
              <a:lnSpc>
                <a:spcPct val="100000"/>
              </a:lnSpc>
              <a:buFontTx/>
              <a:buNone/>
              <a:defRPr sz="2400"/>
            </a:lvl1pPr>
          </a:lstStyle>
          <a:p>
            <a:pPr lvl="0">
              <a:defRPr/>
            </a:pPr>
            <a:r>
              <a:rPr lang="en-US"/>
              <a:t>Click to edit Master text styles</a:t>
            </a:r>
            <a:endParaRPr/>
          </a:p>
        </p:txBody>
      </p:sp>
      <p:sp>
        <p:nvSpPr>
          <p:cNvPr id="11" name="Tekstin paikkamerkki 10"/>
          <p:cNvSpPr>
            <a:spLocks noGrp="1"/>
          </p:cNvSpPr>
          <p:nvPr>
            <p:ph type="body" sz="quarter" idx="11"/>
          </p:nvPr>
        </p:nvSpPr>
        <p:spPr bwMode="auto">
          <a:xfrm>
            <a:off x="942320" y="4535433"/>
            <a:ext cx="6111621" cy="1085223"/>
          </a:xfrm>
        </p:spPr>
        <p:txBody>
          <a:bodyPr tIns="108000">
            <a:noAutofit/>
          </a:bodyPr>
          <a:lstStyle>
            <a:lvl1pPr marL="0" indent="0">
              <a:lnSpc>
                <a:spcPct val="100000"/>
              </a:lnSpc>
              <a:buFontTx/>
              <a:buNone/>
              <a:defRPr sz="1500" b="0"/>
            </a:lvl1pPr>
          </a:lstStyle>
          <a:p>
            <a:pPr lvl="0">
              <a:defRPr/>
            </a:pPr>
            <a:r>
              <a:rPr lang="en-US"/>
              <a:t>Click to edit Master text styles</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preserve="1" userDrawn="1">
  <p:cSld name="Black background">
    <p:spTree>
      <p:nvGrpSpPr>
        <p:cNvPr id="1" name=""/>
        <p:cNvGrpSpPr/>
        <p:nvPr/>
      </p:nvGrpSpPr>
      <p:grpSpPr bwMode="auto">
        <a:xfrm>
          <a:off x="0" y="0"/>
          <a:ext cx="0" cy="0"/>
          <a:chOff x="0" y="0"/>
          <a:chExt cx="0" cy="0"/>
        </a:xfrm>
      </p:grpSpPr>
      <p:sp>
        <p:nvSpPr>
          <p:cNvPr id="2" name="Suorakulmio 1"/>
          <p:cNvSpPr/>
          <p:nvPr userDrawn="1"/>
        </p:nvSpPr>
        <p:spPr bwMode="auto">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i-FI"/>
          </a:p>
        </p:txBody>
      </p:sp>
      <p:sp>
        <p:nvSpPr>
          <p:cNvPr id="7" name="Otsikko 6"/>
          <p:cNvSpPr>
            <a:spLocks noGrp="1"/>
          </p:cNvSpPr>
          <p:nvPr>
            <p:ph type="title"/>
          </p:nvPr>
        </p:nvSpPr>
        <p:spPr bwMode="auto">
          <a:xfrm>
            <a:off x="897031" y="937292"/>
            <a:ext cx="10515600" cy="468479"/>
          </a:xfrm>
        </p:spPr>
        <p:txBody>
          <a:bodyPr/>
          <a:lstStyle/>
          <a:p>
            <a:pPr>
              <a:defRPr/>
            </a:pPr>
            <a:r>
              <a:rPr lang="en-US"/>
              <a:t>Click to edit Master title style</a:t>
            </a:r>
            <a:endParaRPr lang="fi-FI"/>
          </a:p>
        </p:txBody>
      </p:sp>
      <p:pic>
        <p:nvPicPr>
          <p:cNvPr id="6" name="Kuva 5" descr="Kuva, joka sisältää kohteen piirtäminen&#10;&#10;Kuvaus luotu automaattisesti"/>
          <p:cNvPicPr>
            <a:picLocks noChangeAspect="1"/>
          </p:cNvPicPr>
          <p:nvPr userDrawn="1"/>
        </p:nvPicPr>
        <p:blipFill>
          <a:blip r:embed="rId2"/>
          <a:stretch/>
        </p:blipFill>
        <p:spPr bwMode="auto">
          <a:xfrm>
            <a:off x="10672355" y="267650"/>
            <a:ext cx="1065510" cy="468000"/>
          </a:xfrm>
          <a:prstGeom prst="rect">
            <a:avLst/>
          </a:prstGeom>
        </p:spPr>
      </p:pic>
      <p:sp>
        <p:nvSpPr>
          <p:cNvPr id="8" name="Suorakulmio 7"/>
          <p:cNvSpPr/>
          <p:nvPr userDrawn="1"/>
        </p:nvSpPr>
        <p:spPr bwMode="auto">
          <a:xfrm>
            <a:off x="1012072"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i-FI"/>
          </a:p>
        </p:txBody>
      </p:sp>
      <p:sp>
        <p:nvSpPr>
          <p:cNvPr id="9" name="Text Placeholder 2"/>
          <p:cNvSpPr>
            <a:spLocks noGrp="1"/>
          </p:cNvSpPr>
          <p:nvPr>
            <p:ph type="body" sz="quarter" idx="12" hasCustomPrompt="1"/>
          </p:nvPr>
        </p:nvSpPr>
        <p:spPr bwMode="auto">
          <a:xfrm>
            <a:off x="1702526" y="1931803"/>
            <a:ext cx="9710105" cy="4240243"/>
          </a:xfrm>
        </p:spPr>
        <p:txBody>
          <a:bodyPr/>
          <a:lstStyle>
            <a:lvl2pPr>
              <a:buFontTx/>
              <a:buBlip>
                <a:blip r:embed="rId3"/>
              </a:buBlip>
              <a:defRPr/>
            </a:lvl2pPr>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10" name="Tekstin paikkamerkki 4"/>
          <p:cNvSpPr>
            <a:spLocks noGrp="1"/>
          </p:cNvSpPr>
          <p:nvPr>
            <p:ph type="body" sz="quarter" idx="11"/>
          </p:nvPr>
        </p:nvSpPr>
        <p:spPr bwMode="auto">
          <a:xfrm>
            <a:off x="1774825" y="1544491"/>
            <a:ext cx="9637806" cy="205974"/>
          </a:xfrm>
        </p:spPr>
        <p:txBody>
          <a:bodyPr lIns="0" bIns="0" anchor="ctr" anchorCtr="0">
            <a:noAutofit/>
          </a:bodyPr>
          <a:lstStyle>
            <a:lvl1pPr marL="0" indent="0">
              <a:buFontTx/>
              <a:buNone/>
              <a:defRPr sz="1400" b="0"/>
            </a:lvl1pPr>
          </a:lstStyle>
          <a:p>
            <a:pPr lvl="0">
              <a:defRPr/>
            </a:pPr>
            <a:r>
              <a:rPr lang="en-US"/>
              <a:t>Click to edit Master text styles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Black | Presentation info">
    <p:spTree>
      <p:nvGrpSpPr>
        <p:cNvPr id="1" name=""/>
        <p:cNvGrpSpPr/>
        <p:nvPr/>
      </p:nvGrpSpPr>
      <p:grpSpPr bwMode="auto">
        <a:xfrm>
          <a:off x="0" y="0"/>
          <a:ext cx="0" cy="0"/>
          <a:chOff x="0" y="0"/>
          <a:chExt cx="0" cy="0"/>
        </a:xfrm>
      </p:grpSpPr>
      <p:pic>
        <p:nvPicPr>
          <p:cNvPr id="20" name="Kuva 19"/>
          <p:cNvPicPr>
            <a:picLocks noChangeAspect="1"/>
          </p:cNvPicPr>
          <p:nvPr userDrawn="1"/>
        </p:nvPicPr>
        <p:blipFill>
          <a:blip r:embed="rId2"/>
          <a:stretch/>
        </p:blipFill>
        <p:spPr bwMode="auto">
          <a:xfrm>
            <a:off x="0" y="6350"/>
            <a:ext cx="12192000" cy="6851650"/>
          </a:xfrm>
          <a:prstGeom prst="rect">
            <a:avLst/>
          </a:prstGeom>
        </p:spPr>
      </p:pic>
      <p:pic>
        <p:nvPicPr>
          <p:cNvPr id="21" name="Kuva 20" descr="Kuva, joka sisältää kohteen piirtäminen&#10;&#10;Kuvaus luotu automaattisesti"/>
          <p:cNvPicPr>
            <a:picLocks noChangeAspect="1"/>
          </p:cNvPicPr>
          <p:nvPr userDrawn="1"/>
        </p:nvPicPr>
        <p:blipFill>
          <a:blip r:embed="rId3"/>
          <a:stretch/>
        </p:blipFill>
        <p:spPr bwMode="auto">
          <a:xfrm>
            <a:off x="10672355" y="267650"/>
            <a:ext cx="1065510" cy="468000"/>
          </a:xfrm>
          <a:prstGeom prst="rect">
            <a:avLst/>
          </a:prstGeom>
        </p:spPr>
      </p:pic>
      <p:sp>
        <p:nvSpPr>
          <p:cNvPr id="10" name="Otsikko 6"/>
          <p:cNvSpPr>
            <a:spLocks noGrp="1"/>
          </p:cNvSpPr>
          <p:nvPr>
            <p:ph type="title" hasCustomPrompt="1"/>
          </p:nvPr>
        </p:nvSpPr>
        <p:spPr bwMode="auto">
          <a:xfrm>
            <a:off x="1060316" y="3566160"/>
            <a:ext cx="7201941" cy="589946"/>
          </a:xfrm>
        </p:spPr>
        <p:txBody>
          <a:bodyPr wrap="none" anchor="t">
            <a:noAutofit/>
          </a:bodyPr>
          <a:lstStyle>
            <a:lvl1pPr>
              <a:lnSpc>
                <a:spcPct val="90000"/>
              </a:lnSpc>
              <a:defRPr/>
            </a:lvl1pPr>
          </a:lstStyle>
          <a:p>
            <a:pPr>
              <a:defRPr/>
            </a:pPr>
            <a:r>
              <a:rPr lang="fi-FI"/>
              <a:t>presentation name</a:t>
            </a:r>
          </a:p>
        </p:txBody>
      </p:sp>
      <p:sp>
        <p:nvSpPr>
          <p:cNvPr id="12" name="Tekstin paikkamerkki 10"/>
          <p:cNvSpPr>
            <a:spLocks noGrp="1"/>
          </p:cNvSpPr>
          <p:nvPr>
            <p:ph type="body" sz="quarter" idx="10" hasCustomPrompt="1"/>
          </p:nvPr>
        </p:nvSpPr>
        <p:spPr bwMode="auto">
          <a:xfrm>
            <a:off x="1060316" y="4171346"/>
            <a:ext cx="7201941" cy="857854"/>
          </a:xfrm>
          <a:prstGeom prst="rect">
            <a:avLst/>
          </a:prstGeom>
        </p:spPr>
        <p:txBody>
          <a:bodyPr lIns="108000" anchor="ctr">
            <a:noAutofit/>
          </a:bodyPr>
          <a:lstStyle>
            <a:lvl1pPr marL="0" indent="0">
              <a:lnSpc>
                <a:spcPct val="120000"/>
              </a:lnSpc>
              <a:spcBef>
                <a:spcPts val="0"/>
              </a:spcBef>
              <a:spcAft>
                <a:spcPts val="100"/>
              </a:spcAft>
              <a:buNone/>
              <a:defRPr sz="1800"/>
            </a:lvl1pPr>
          </a:lstStyle>
          <a:p>
            <a:pPr lvl="0">
              <a:defRPr/>
            </a:pPr>
            <a:r>
              <a:rPr lang="fi-FI"/>
              <a:t>Subtitle</a:t>
            </a:r>
          </a:p>
        </p:txBody>
      </p:sp>
      <p:sp>
        <p:nvSpPr>
          <p:cNvPr id="13" name="Suorakulmio 12"/>
          <p:cNvSpPr/>
          <p:nvPr userDrawn="1"/>
        </p:nvSpPr>
        <p:spPr bwMode="auto">
          <a:xfrm>
            <a:off x="1171575" y="3269437"/>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i-FI"/>
          </a:p>
        </p:txBody>
      </p:sp>
      <p:sp>
        <p:nvSpPr>
          <p:cNvPr id="17" name="Tekstin paikkamerkki 10"/>
          <p:cNvSpPr>
            <a:spLocks noGrp="1"/>
          </p:cNvSpPr>
          <p:nvPr>
            <p:ph type="body" sz="quarter" idx="11" hasCustomPrompt="1"/>
          </p:nvPr>
        </p:nvSpPr>
        <p:spPr bwMode="auto">
          <a:xfrm>
            <a:off x="1060316" y="5152368"/>
            <a:ext cx="7201941" cy="985894"/>
          </a:xfrm>
          <a:prstGeom prst="rect">
            <a:avLst/>
          </a:prstGeom>
        </p:spPr>
        <p:txBody>
          <a:bodyPr lIns="108000">
            <a:noAutofit/>
          </a:bodyPr>
          <a:lstStyle>
            <a:lvl1pPr marL="0" indent="0">
              <a:lnSpc>
                <a:spcPct val="120000"/>
              </a:lnSpc>
              <a:spcBef>
                <a:spcPts val="200"/>
              </a:spcBef>
              <a:spcAft>
                <a:spcPts val="200"/>
              </a:spcAft>
              <a:buNone/>
              <a:defRPr sz="1400" b="0" i="0">
                <a:latin typeface="Arial"/>
              </a:defRPr>
            </a:lvl1pPr>
          </a:lstStyle>
          <a:p>
            <a:pPr lvl="0">
              <a:defRPr/>
            </a:pPr>
            <a:r>
              <a:rPr lang="fi-FI"/>
              <a:t>Name</a:t>
            </a:r>
          </a:p>
          <a:p>
            <a:pPr lvl="0">
              <a:defRPr/>
            </a:pPr>
            <a:r>
              <a:rPr lang="fi-FI"/>
              <a:t>Title | Organisation</a:t>
            </a:r>
          </a:p>
          <a:p>
            <a:pPr lvl="0">
              <a:defRPr/>
            </a:pPr>
            <a:r>
              <a:rPr lang="fi-FI"/>
              <a:t>Contact</a:t>
            </a:r>
          </a:p>
        </p:txBody>
      </p:sp>
      <p:sp>
        <p:nvSpPr>
          <p:cNvPr id="19" name="Tekstin paikkamerkki 10"/>
          <p:cNvSpPr>
            <a:spLocks noGrp="1"/>
          </p:cNvSpPr>
          <p:nvPr>
            <p:ph type="body" sz="quarter" idx="12" hasCustomPrompt="1"/>
          </p:nvPr>
        </p:nvSpPr>
        <p:spPr bwMode="auto">
          <a:xfrm>
            <a:off x="1792388" y="3234566"/>
            <a:ext cx="6469869" cy="176956"/>
          </a:xfrm>
          <a:prstGeom prst="rect">
            <a:avLst/>
          </a:prstGeom>
        </p:spPr>
        <p:txBody>
          <a:bodyPr wrap="none" lIns="0" bIns="0" anchor="b" anchorCtr="0">
            <a:noAutofit/>
          </a:bodyPr>
          <a:lstStyle>
            <a:lvl1pPr marL="0" indent="0">
              <a:lnSpc>
                <a:spcPts val="1000"/>
              </a:lnSpc>
              <a:buNone/>
              <a:defRPr sz="1400" b="0" i="0" cap="all">
                <a:latin typeface="Arial"/>
              </a:defRPr>
            </a:lvl1pPr>
          </a:lstStyle>
          <a:p>
            <a:pPr lvl="0">
              <a:defRPr/>
            </a:pPr>
            <a:r>
              <a:rPr lang="fi-FI"/>
              <a:t>event and date</a:t>
            </a:r>
          </a:p>
        </p:txBody>
      </p:sp>
      <p:sp>
        <p:nvSpPr>
          <p:cNvPr id="22" name="Kuvan paikkamerkki 2"/>
          <p:cNvSpPr>
            <a:spLocks noGrp="1"/>
          </p:cNvSpPr>
          <p:nvPr>
            <p:ph type="pic" idx="13"/>
          </p:nvPr>
        </p:nvSpPr>
        <p:spPr bwMode="auto">
          <a:xfrm>
            <a:off x="8702610" y="2868259"/>
            <a:ext cx="2265265" cy="2248028"/>
          </a:xfrm>
          <a:prstGeom prst="ellipse">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fi-FI"/>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Who we are - 1">
    <p:spTree>
      <p:nvGrpSpPr>
        <p:cNvPr id="1" name=""/>
        <p:cNvGrpSpPr/>
        <p:nvPr/>
      </p:nvGrpSpPr>
      <p:grpSpPr bwMode="auto">
        <a:xfrm>
          <a:off x="0" y="0"/>
          <a:ext cx="0" cy="0"/>
          <a:chOff x="0" y="0"/>
          <a:chExt cx="0" cy="0"/>
        </a:xfrm>
      </p:grpSpPr>
      <p:pic>
        <p:nvPicPr>
          <p:cNvPr id="7" name="Kuva 6"/>
          <p:cNvPicPr>
            <a:picLocks noChangeAspect="1"/>
          </p:cNvPicPr>
          <p:nvPr userDrawn="1"/>
        </p:nvPicPr>
        <p:blipFill>
          <a:blip r:embed="rId2"/>
          <a:stretch/>
        </p:blipFill>
        <p:spPr bwMode="auto">
          <a:xfrm>
            <a:off x="0" y="0"/>
            <a:ext cx="12192000" cy="6858000"/>
          </a:xfrm>
          <a:prstGeom prst="rect">
            <a:avLst/>
          </a:prstGeom>
        </p:spPr>
      </p:pic>
      <p:pic>
        <p:nvPicPr>
          <p:cNvPr id="8" name="Kuva 7" descr="Kuva, joka sisältää kohteen piirtäminen&#10;&#10;Kuvaus luotu automaattisesti"/>
          <p:cNvPicPr>
            <a:picLocks noChangeAspect="1"/>
          </p:cNvPicPr>
          <p:nvPr userDrawn="1"/>
        </p:nvPicPr>
        <p:blipFill>
          <a:blip r:embed="rId3"/>
          <a:stretch/>
        </p:blipFill>
        <p:spPr bwMode="auto">
          <a:xfrm>
            <a:off x="10672355" y="267650"/>
            <a:ext cx="1065510" cy="468000"/>
          </a:xfrm>
          <a:prstGeom prst="rect">
            <a:avLst/>
          </a:prstGeom>
        </p:spPr>
      </p:pic>
      <p:pic>
        <p:nvPicPr>
          <p:cNvPr id="13" name="Kuva 12"/>
          <p:cNvPicPr>
            <a:picLocks noChangeAspect="1"/>
          </p:cNvPicPr>
          <p:nvPr userDrawn="1"/>
        </p:nvPicPr>
        <p:blipFill>
          <a:blip r:embed="rId4">
            <a:extLst>
              <a:ext uri="{96DAC541-7B7A-43D3-8B79-37D633B846F1}">
                <asvg:svgBlip xmlns:asvg="http://schemas.microsoft.com/office/drawing/2016/SVG/main" r:embed="rId5"/>
              </a:ext>
            </a:extLst>
          </a:blip>
          <a:stretch/>
        </p:blipFill>
        <p:spPr bwMode="auto">
          <a:xfrm>
            <a:off x="1447067" y="1233001"/>
            <a:ext cx="869383" cy="711313"/>
          </a:xfrm>
          <a:prstGeom prst="rect">
            <a:avLst/>
          </a:prstGeom>
        </p:spPr>
      </p:pic>
      <p:sp>
        <p:nvSpPr>
          <p:cNvPr id="9" name="Tekstiruutu 13"/>
          <p:cNvSpPr txBox="1"/>
          <p:nvPr userDrawn="1"/>
        </p:nvSpPr>
        <p:spPr bwMode="auto">
          <a:xfrm>
            <a:off x="1447066" y="2291346"/>
            <a:ext cx="5499299" cy="2219182"/>
          </a:xfrm>
          <a:prstGeom prst="rect">
            <a:avLst/>
          </a:prstGeom>
          <a:noFill/>
        </p:spPr>
        <p:txBody>
          <a:bodyPr wrap="square" lIns="0" tIns="0" rtlCol="0">
            <a:noAutofit/>
          </a:bodyPr>
          <a:lstStyle/>
          <a:p>
            <a:pPr>
              <a:lnSpc>
                <a:spcPts val="2160"/>
              </a:lnSpc>
              <a:defRPr/>
            </a:pPr>
            <a:r>
              <a:rPr lang="en-GB" sz="1800" b="0" i="0">
                <a:solidFill>
                  <a:schemeClr val="tx1"/>
                </a:solidFill>
                <a:latin typeface="+mn-lt"/>
                <a:ea typeface="+mn-ea"/>
                <a:cs typeface="+mn-cs"/>
              </a:rPr>
              <a:t>Clean energy, water and air are life-giving resources for which we at LUT University seek new solutions with our expertise in technology and business.</a:t>
            </a:r>
            <a:endParaRPr/>
          </a:p>
          <a:p>
            <a:pPr>
              <a:lnSpc>
                <a:spcPts val="2160"/>
              </a:lnSpc>
              <a:defRPr/>
            </a:pPr>
            <a:endParaRPr lang="en-GB" sz="1800" b="0" i="0">
              <a:solidFill>
                <a:schemeClr val="tx1"/>
              </a:solidFill>
              <a:latin typeface="+mn-lt"/>
              <a:ea typeface="+mn-ea"/>
              <a:cs typeface="+mn-cs"/>
            </a:endParaRPr>
          </a:p>
          <a:p>
            <a:pPr>
              <a:lnSpc>
                <a:spcPts val="2160"/>
              </a:lnSpc>
              <a:defRPr/>
            </a:pPr>
            <a:r>
              <a:rPr lang="en-GB" sz="1800" b="0" i="0">
                <a:solidFill>
                  <a:schemeClr val="tx1"/>
                </a:solidFill>
                <a:latin typeface="+mn-lt"/>
                <a:ea typeface="+mn-ea"/>
                <a:cs typeface="+mn-cs"/>
              </a:rPr>
              <a:t>We help society and businesses in their sustainable renewal. Our international community consists of 6500 members. Our campuses are in Lappeenranta and Lahti, Finland.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Who we are - 2">
    <p:spTree>
      <p:nvGrpSpPr>
        <p:cNvPr id="1" name=""/>
        <p:cNvGrpSpPr/>
        <p:nvPr/>
      </p:nvGrpSpPr>
      <p:grpSpPr bwMode="auto">
        <a:xfrm>
          <a:off x="0" y="0"/>
          <a:ext cx="0" cy="0"/>
          <a:chOff x="0" y="0"/>
          <a:chExt cx="0" cy="0"/>
        </a:xfrm>
      </p:grpSpPr>
      <p:pic>
        <p:nvPicPr>
          <p:cNvPr id="7" name="Kuva 6"/>
          <p:cNvPicPr>
            <a:picLocks noChangeAspect="1"/>
          </p:cNvPicPr>
          <p:nvPr userDrawn="1"/>
        </p:nvPicPr>
        <p:blipFill>
          <a:blip r:embed="rId2"/>
          <a:stretch/>
        </p:blipFill>
        <p:spPr bwMode="auto">
          <a:xfrm>
            <a:off x="0" y="0"/>
            <a:ext cx="12192000" cy="6858000"/>
          </a:xfrm>
          <a:prstGeom prst="rect">
            <a:avLst/>
          </a:prstGeom>
        </p:spPr>
      </p:pic>
      <p:pic>
        <p:nvPicPr>
          <p:cNvPr id="8" name="Kuva 7" descr="Kuva, joka sisältää kohteen piirtäminen&#10;&#10;Kuvaus luotu automaattisesti"/>
          <p:cNvPicPr>
            <a:picLocks noChangeAspect="1"/>
          </p:cNvPicPr>
          <p:nvPr userDrawn="1"/>
        </p:nvPicPr>
        <p:blipFill>
          <a:blip r:embed="rId3"/>
          <a:stretch/>
        </p:blipFill>
        <p:spPr bwMode="auto">
          <a:xfrm>
            <a:off x="10672355" y="267650"/>
            <a:ext cx="1065510" cy="468000"/>
          </a:xfrm>
          <a:prstGeom prst="rect">
            <a:avLst/>
          </a:prstGeom>
        </p:spPr>
      </p:pic>
      <p:pic>
        <p:nvPicPr>
          <p:cNvPr id="13" name="Kuva 12"/>
          <p:cNvPicPr>
            <a:picLocks noChangeAspect="1"/>
          </p:cNvPicPr>
          <p:nvPr userDrawn="1"/>
        </p:nvPicPr>
        <p:blipFill>
          <a:blip r:embed="rId4"/>
          <a:stretch/>
        </p:blipFill>
        <p:spPr bwMode="auto">
          <a:xfrm>
            <a:off x="1019174" y="862650"/>
            <a:ext cx="869383" cy="711313"/>
          </a:xfrm>
          <a:prstGeom prst="rect">
            <a:avLst/>
          </a:prstGeom>
        </p:spPr>
      </p:pic>
      <p:sp>
        <p:nvSpPr>
          <p:cNvPr id="6" name="Tekstiruutu 13"/>
          <p:cNvSpPr txBox="1"/>
          <p:nvPr userDrawn="1"/>
        </p:nvSpPr>
        <p:spPr bwMode="auto">
          <a:xfrm>
            <a:off x="1019174" y="1864893"/>
            <a:ext cx="5466149" cy="2422798"/>
          </a:xfrm>
          <a:prstGeom prst="rect">
            <a:avLst/>
          </a:prstGeom>
          <a:noFill/>
        </p:spPr>
        <p:txBody>
          <a:bodyPr wrap="square" lIns="0" tIns="0" rtlCol="0">
            <a:noAutofit/>
          </a:bodyPr>
          <a:lstStyle/>
          <a:p>
            <a:pPr>
              <a:lnSpc>
                <a:spcPts val="2160"/>
              </a:lnSpc>
              <a:defRPr/>
            </a:pPr>
            <a:r>
              <a:rPr lang="en-GB" sz="1800" b="0" i="0">
                <a:solidFill>
                  <a:schemeClr val="tx1"/>
                </a:solidFill>
                <a:latin typeface="+mn-lt"/>
                <a:ea typeface="+mn-ea"/>
                <a:cs typeface="+mn-cs"/>
              </a:rPr>
              <a:t>Clean energy, water and air are life-giving resources for which we at LUT University seek new solutions with our expertise in technology and business.</a:t>
            </a:r>
            <a:endParaRPr/>
          </a:p>
          <a:p>
            <a:pPr>
              <a:lnSpc>
                <a:spcPts val="2160"/>
              </a:lnSpc>
              <a:defRPr/>
            </a:pPr>
            <a:endParaRPr lang="en-GB" sz="1800" b="0" i="0">
              <a:solidFill>
                <a:schemeClr val="tx1"/>
              </a:solidFill>
              <a:latin typeface="+mn-lt"/>
              <a:ea typeface="+mn-ea"/>
              <a:cs typeface="+mn-cs"/>
            </a:endParaRPr>
          </a:p>
          <a:p>
            <a:pPr>
              <a:lnSpc>
                <a:spcPts val="2160"/>
              </a:lnSpc>
              <a:defRPr/>
            </a:pPr>
            <a:r>
              <a:rPr lang="en-GB" sz="1800" b="0" i="0">
                <a:solidFill>
                  <a:schemeClr val="tx1"/>
                </a:solidFill>
                <a:latin typeface="+mn-lt"/>
                <a:ea typeface="+mn-ea"/>
                <a:cs typeface="+mn-cs"/>
              </a:rPr>
              <a:t>We help society and businesses in their sustainable renewal. Our international community consists of 6500 members. Our campuses are in Lappeenranta and Lahti, Finland.</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blank" preserve="1" userDrawn="1">
  <p:cSld name="Strategy - 1. Opening">
    <p:spTree>
      <p:nvGrpSpPr>
        <p:cNvPr id="1" name=""/>
        <p:cNvGrpSpPr/>
        <p:nvPr/>
      </p:nvGrpSpPr>
      <p:grpSpPr bwMode="auto">
        <a:xfrm>
          <a:off x="0" y="0"/>
          <a:ext cx="0" cy="0"/>
          <a:chOff x="0" y="0"/>
          <a:chExt cx="0" cy="0"/>
        </a:xfrm>
      </p:grpSpPr>
      <p:pic>
        <p:nvPicPr>
          <p:cNvPr id="3" name="Picture 2"/>
          <p:cNvPicPr>
            <a:picLocks noChangeAspect="1"/>
          </p:cNvPicPr>
          <p:nvPr userDrawn="1"/>
        </p:nvPicPr>
        <p:blipFill>
          <a:blip r:embed="rId2"/>
          <a:stretch/>
        </p:blipFill>
        <p:spPr bwMode="auto">
          <a:xfrm>
            <a:off x="0" y="0"/>
            <a:ext cx="12192000" cy="6858000"/>
          </a:xfrm>
          <a:prstGeom prst="rect">
            <a:avLst/>
          </a:prstGeom>
        </p:spPr>
      </p:pic>
      <p:pic>
        <p:nvPicPr>
          <p:cNvPr id="5" name="Kuva 4" descr="Kuva, joka sisältää kohteen piirtäminen&#10;&#10;Kuvaus luotu automaattisesti"/>
          <p:cNvPicPr>
            <a:picLocks noChangeAspect="1"/>
          </p:cNvPicPr>
          <p:nvPr userDrawn="1"/>
        </p:nvPicPr>
        <p:blipFill>
          <a:blip r:embed="rId3"/>
          <a:stretch/>
        </p:blipFill>
        <p:spPr bwMode="auto">
          <a:xfrm>
            <a:off x="10672355" y="267650"/>
            <a:ext cx="1065510" cy="468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Strategy - 2. System Earth">
    <p:spTree>
      <p:nvGrpSpPr>
        <p:cNvPr id="1" name=""/>
        <p:cNvGrpSpPr/>
        <p:nvPr/>
      </p:nvGrpSpPr>
      <p:grpSpPr bwMode="auto">
        <a:xfrm>
          <a:off x="0" y="0"/>
          <a:ext cx="0" cy="0"/>
          <a:chOff x="0" y="0"/>
          <a:chExt cx="0" cy="0"/>
        </a:xfrm>
      </p:grpSpPr>
      <p:pic>
        <p:nvPicPr>
          <p:cNvPr id="6" name="Picture 5"/>
          <p:cNvPicPr>
            <a:picLocks noChangeAspect="1"/>
          </p:cNvPicPr>
          <p:nvPr userDrawn="1"/>
        </p:nvPicPr>
        <p:blipFill>
          <a:blip r:embed="rId2"/>
          <a:stretch/>
        </p:blipFill>
        <p:spPr bwMode="auto">
          <a:xfrm>
            <a:off x="0" y="0"/>
            <a:ext cx="12192000" cy="6858000"/>
          </a:xfrm>
          <a:prstGeom prst="rect">
            <a:avLst/>
          </a:prstGeom>
        </p:spPr>
      </p:pic>
      <p:pic>
        <p:nvPicPr>
          <p:cNvPr id="5" name="Kuva 4" descr="Kuva, joka sisältää kohteen piirtäminen&#10;&#10;Kuvaus luotu automaattisesti"/>
          <p:cNvPicPr>
            <a:picLocks noChangeAspect="1"/>
          </p:cNvPicPr>
          <p:nvPr userDrawn="1"/>
        </p:nvPicPr>
        <p:blipFill>
          <a:blip r:embed="rId3"/>
          <a:stretch/>
        </p:blipFill>
        <p:spPr bwMode="auto">
          <a:xfrm>
            <a:off x="10672355" y="267650"/>
            <a:ext cx="1065510" cy="46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blank" preserve="1" userDrawn="1">
  <p:cSld name="Strategy - 3. Scientific Solutions">
    <p:spTree>
      <p:nvGrpSpPr>
        <p:cNvPr id="1" name=""/>
        <p:cNvGrpSpPr/>
        <p:nvPr/>
      </p:nvGrpSpPr>
      <p:grpSpPr bwMode="auto">
        <a:xfrm>
          <a:off x="0" y="0"/>
          <a:ext cx="0" cy="0"/>
          <a:chOff x="0" y="0"/>
          <a:chExt cx="0" cy="0"/>
        </a:xfrm>
      </p:grpSpPr>
      <p:pic>
        <p:nvPicPr>
          <p:cNvPr id="4" name="Picture 3"/>
          <p:cNvPicPr>
            <a:picLocks noChangeAspect="1"/>
          </p:cNvPicPr>
          <p:nvPr userDrawn="1"/>
        </p:nvPicPr>
        <p:blipFill>
          <a:blip r:embed="rId2"/>
          <a:stretch/>
        </p:blipFill>
        <p:spPr bwMode="auto">
          <a:xfrm>
            <a:off x="0" y="0"/>
            <a:ext cx="12192000" cy="6858000"/>
          </a:xfrm>
          <a:prstGeom prst="rect">
            <a:avLst/>
          </a:prstGeom>
        </p:spPr>
      </p:pic>
      <p:pic>
        <p:nvPicPr>
          <p:cNvPr id="5" name="Kuva 4" descr="Kuva, joka sisältää kohteen piirtäminen&#10;&#10;Kuvaus luotu automaattisesti"/>
          <p:cNvPicPr>
            <a:picLocks noChangeAspect="1"/>
          </p:cNvPicPr>
          <p:nvPr userDrawn="1"/>
        </p:nvPicPr>
        <p:blipFill>
          <a:blip r:embed="rId3"/>
          <a:stretch/>
        </p:blipFill>
        <p:spPr bwMode="auto">
          <a:xfrm>
            <a:off x="10672355" y="267650"/>
            <a:ext cx="1065510" cy="46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blank" preserve="1" userDrawn="1">
  <p:cSld name="1_Strategy - 3. Scientific Solutions">
    <p:spTree>
      <p:nvGrpSpPr>
        <p:cNvPr id="1" name=""/>
        <p:cNvGrpSpPr/>
        <p:nvPr/>
      </p:nvGrpSpPr>
      <p:grpSpPr bwMode="auto">
        <a:xfrm>
          <a:off x="0" y="0"/>
          <a:ext cx="0" cy="0"/>
          <a:chOff x="0" y="0"/>
          <a:chExt cx="0" cy="0"/>
        </a:xfrm>
      </p:grpSpPr>
      <p:pic>
        <p:nvPicPr>
          <p:cNvPr id="6" name="Picture 5"/>
          <p:cNvPicPr>
            <a:picLocks noChangeAspect="1"/>
          </p:cNvPicPr>
          <p:nvPr userDrawn="1"/>
        </p:nvPicPr>
        <p:blipFill>
          <a:blip r:embed="rId2"/>
          <a:stretch/>
        </p:blipFill>
        <p:spPr bwMode="auto">
          <a:xfrm>
            <a:off x="0" y="0"/>
            <a:ext cx="12192000" cy="6858000"/>
          </a:xfrm>
          <a:prstGeom prst="rect">
            <a:avLst/>
          </a:prstGeom>
        </p:spPr>
      </p:pic>
      <p:pic>
        <p:nvPicPr>
          <p:cNvPr id="5" name="Kuva 4" descr="Kuva, joka sisältää kohteen piirtäminen&#10;&#10;Kuvaus luotu automaattisesti"/>
          <p:cNvPicPr>
            <a:picLocks noChangeAspect="1"/>
          </p:cNvPicPr>
          <p:nvPr userDrawn="1"/>
        </p:nvPicPr>
        <p:blipFill>
          <a:blip r:embed="rId3"/>
          <a:stretch/>
        </p:blipFill>
        <p:spPr bwMode="auto">
          <a:xfrm>
            <a:off x="10672355" y="267650"/>
            <a:ext cx="1065510" cy="468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bwMode="auto">
        <a:xfrm>
          <a:off x="0" y="0"/>
          <a:ext cx="0" cy="0"/>
          <a:chOff x="0" y="0"/>
          <a:chExt cx="0" cy="0"/>
        </a:xfrm>
      </p:grpSpPr>
      <p:pic>
        <p:nvPicPr>
          <p:cNvPr id="14" name="Kuva 13" descr="Kuva, joka sisältää kohteen istuminen, pöytä, kannettava, musta&#10;&#10;Kuvaus luotu automaattisesti"/>
          <p:cNvPicPr>
            <a:picLocks noChangeAspect="1"/>
          </p:cNvPicPr>
          <p:nvPr userDrawn="1"/>
        </p:nvPicPr>
        <p:blipFill>
          <a:blip r:embed="rId26"/>
          <a:stretch/>
        </p:blipFill>
        <p:spPr bwMode="auto">
          <a:xfrm>
            <a:off x="0" y="-2040"/>
            <a:ext cx="12192000" cy="6851650"/>
          </a:xfrm>
          <a:prstGeom prst="rect">
            <a:avLst/>
          </a:prstGeom>
        </p:spPr>
      </p:pic>
      <p:sp>
        <p:nvSpPr>
          <p:cNvPr id="2" name="Otsikon paikkamerkki 1"/>
          <p:cNvSpPr>
            <a:spLocks noGrp="1"/>
          </p:cNvSpPr>
          <p:nvPr>
            <p:ph type="title"/>
          </p:nvPr>
        </p:nvSpPr>
        <p:spPr bwMode="auto">
          <a:xfrm>
            <a:off x="897031" y="1860016"/>
            <a:ext cx="10515600" cy="468479"/>
          </a:xfrm>
          <a:prstGeom prst="rect">
            <a:avLst/>
          </a:prstGeom>
        </p:spPr>
        <p:txBody>
          <a:bodyPr vert="horz" lIns="91440" tIns="45720" rIns="91440" bIns="45720" rtlCol="0" anchor="t">
            <a:normAutofit/>
          </a:bodyPr>
          <a:lstStyle/>
          <a:p>
            <a:pPr>
              <a:defRPr/>
            </a:pPr>
            <a:endParaRPr lang="fi-FI"/>
          </a:p>
        </p:txBody>
      </p:sp>
      <p:sp>
        <p:nvSpPr>
          <p:cNvPr id="3" name="Tekstin paikkamerkki 2"/>
          <p:cNvSpPr>
            <a:spLocks noGrp="1"/>
          </p:cNvSpPr>
          <p:nvPr>
            <p:ph type="body" idx="1"/>
          </p:nvPr>
        </p:nvSpPr>
        <p:spPr bwMode="auto">
          <a:xfrm>
            <a:off x="1676400" y="2525801"/>
            <a:ext cx="9736231" cy="3726120"/>
          </a:xfrm>
          <a:prstGeom prst="rect">
            <a:avLst/>
          </a:prstGeom>
        </p:spPr>
        <p:txBody>
          <a:bodyPr vert="horz" lIns="91440" tIns="45720" rIns="91440" bIns="45720" rtlCol="0">
            <a:normAutofit/>
          </a:bodyPr>
          <a:lstStyle/>
          <a:p>
            <a:pPr lvl="0">
              <a:defRPr/>
            </a:pPr>
            <a:r>
              <a:rPr lang="fi-FI"/>
              <a:t>Muokkaa tekstin perustyylejä napsauttamalla</a:t>
            </a:r>
            <a:endParaRPr/>
          </a:p>
          <a:p>
            <a:pPr lvl="1">
              <a:defRPr/>
            </a:pPr>
            <a:r>
              <a:rPr lang="fi-FI"/>
              <a:t>toinen taso</a:t>
            </a:r>
            <a:endParaRPr/>
          </a:p>
          <a:p>
            <a:pPr lvl="2">
              <a:defRPr/>
            </a:pPr>
            <a:r>
              <a:rPr lang="fi-FI"/>
              <a:t>kolmas taso</a:t>
            </a:r>
            <a:endParaRPr/>
          </a:p>
          <a:p>
            <a:pPr lvl="3">
              <a:defRPr/>
            </a:pPr>
            <a:r>
              <a:rPr lang="fi-FI"/>
              <a:t>neljäs taso</a:t>
            </a:r>
            <a:endParaRPr/>
          </a:p>
          <a:p>
            <a:pPr lvl="4">
              <a:defRPr/>
            </a:pPr>
            <a:r>
              <a:rPr lang="fi-FI"/>
              <a:t>viides taso</a:t>
            </a:r>
          </a:p>
        </p:txBody>
      </p:sp>
      <p:sp>
        <p:nvSpPr>
          <p:cNvPr id="7" name="Dian numeron paikkamerkki 6"/>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6748D3B-1FF9-624C-8C50-0B4815CF6181}" type="slidenum">
              <a:rPr lang="fi-FI"/>
              <a:t>‹#›</a:t>
            </a:fld>
            <a:endParaRPr lang="fi-FI"/>
          </a:p>
        </p:txBody>
      </p:sp>
      <p:pic>
        <p:nvPicPr>
          <p:cNvPr id="11" name="Kuva 10" descr="Kuva, joka sisältää kohteen piirtäminen&#10;&#10;Kuvaus luotu automaattisesti"/>
          <p:cNvPicPr>
            <a:picLocks noChangeAspect="1"/>
          </p:cNvPicPr>
          <p:nvPr userDrawn="1"/>
        </p:nvPicPr>
        <p:blipFill>
          <a:blip r:embed="rId27"/>
          <a:stretch/>
        </p:blipFill>
        <p:spPr bwMode="auto">
          <a:xfrm>
            <a:off x="10672355" y="267650"/>
            <a:ext cx="1065510" cy="468000"/>
          </a:xfrm>
          <a:prstGeom prst="rect">
            <a:avLst/>
          </a:prstGeom>
        </p:spPr>
      </p:pic>
      <p:sp>
        <p:nvSpPr>
          <p:cNvPr id="8" name="Suorakulmio 7"/>
          <p:cNvSpPr/>
          <p:nvPr userDrawn="1"/>
        </p:nvSpPr>
        <p:spPr bwMode="auto">
          <a:xfrm>
            <a:off x="1012072"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i-FI"/>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914400">
        <a:lnSpc>
          <a:spcPct val="90000"/>
        </a:lnSpc>
        <a:spcBef>
          <a:spcPts val="0"/>
        </a:spcBef>
        <a:buNone/>
        <a:defRPr sz="3500" b="1" i="0" cap="all">
          <a:solidFill>
            <a:schemeClr val="tx1"/>
          </a:solidFill>
          <a:latin typeface="+mj-lt"/>
          <a:ea typeface="+mj-ea"/>
          <a:cs typeface="+mj-cs"/>
        </a:defRPr>
      </a:lvl1pPr>
    </p:titleStyle>
    <p:bodyStyle>
      <a:lvl1pPr marL="228600" indent="-228600" algn="l" defTabSz="914400">
        <a:lnSpc>
          <a:spcPct val="120000"/>
        </a:lnSpc>
        <a:spcBef>
          <a:spcPts val="1000"/>
        </a:spcBef>
        <a:buClr>
          <a:srgbClr val="23B900"/>
        </a:buClr>
        <a:buSzPct val="100000"/>
        <a:buFontTx/>
        <a:buBlip>
          <a:blip r:embed="rId28"/>
        </a:buBlip>
        <a:defRPr sz="1800" b="0" i="0">
          <a:solidFill>
            <a:schemeClr val="tx1"/>
          </a:solidFill>
          <a:latin typeface="+mn-lt"/>
          <a:ea typeface="+mn-ea"/>
          <a:cs typeface="+mn-cs"/>
        </a:defRPr>
      </a:lvl1pPr>
      <a:lvl2pPr marL="742950" marR="0" indent="-285750" algn="l" defTabSz="914400">
        <a:lnSpc>
          <a:spcPct val="120000"/>
        </a:lnSpc>
        <a:spcBef>
          <a:spcPts val="300"/>
        </a:spcBef>
        <a:spcAft>
          <a:spcPts val="200"/>
        </a:spcAft>
        <a:buClr>
          <a:srgbClr val="23B900"/>
        </a:buClr>
        <a:buSzTx/>
        <a:buFontTx/>
        <a:buBlip>
          <a:blip r:embed="rId29"/>
        </a:buBlip>
        <a:defRPr sz="1500">
          <a:solidFill>
            <a:schemeClr val="tx1"/>
          </a:solidFill>
          <a:latin typeface="+mn-lt"/>
          <a:ea typeface="+mn-ea"/>
          <a:cs typeface="+mn-cs"/>
        </a:defRPr>
      </a:lvl2pPr>
      <a:lvl3pPr marL="1143000" indent="-228600" algn="l" defTabSz="914400">
        <a:lnSpc>
          <a:spcPct val="100000"/>
        </a:lnSpc>
        <a:spcBef>
          <a:spcPts val="300"/>
        </a:spcBef>
        <a:spcAft>
          <a:spcPts val="200"/>
        </a:spcAft>
        <a:buClr>
          <a:srgbClr val="23B900"/>
        </a:buClr>
        <a:buFont typeface="Wingdings"/>
        <a:buChar char="§"/>
        <a:defRPr sz="1200">
          <a:solidFill>
            <a:schemeClr val="tx1"/>
          </a:solidFill>
          <a:latin typeface="+mn-lt"/>
          <a:ea typeface="+mn-ea"/>
          <a:cs typeface="+mn-cs"/>
        </a:defRPr>
      </a:lvl3pPr>
      <a:lvl4pPr marL="1600200" indent="-228600" algn="l" defTabSz="914400">
        <a:lnSpc>
          <a:spcPct val="100000"/>
        </a:lnSpc>
        <a:spcBef>
          <a:spcPts val="300"/>
        </a:spcBef>
        <a:spcAft>
          <a:spcPts val="200"/>
        </a:spcAft>
        <a:buClr>
          <a:srgbClr val="23B900"/>
        </a:buClr>
        <a:buFont typeface="Wingdings"/>
        <a:buChar char="§"/>
        <a:defRPr sz="1200">
          <a:solidFill>
            <a:schemeClr val="tx1"/>
          </a:solidFill>
          <a:latin typeface="+mn-lt"/>
          <a:ea typeface="+mn-ea"/>
          <a:cs typeface="+mn-cs"/>
        </a:defRPr>
      </a:lvl4pPr>
      <a:lvl5pPr marL="2057400" indent="-228600" algn="l" defTabSz="914400">
        <a:lnSpc>
          <a:spcPct val="100000"/>
        </a:lnSpc>
        <a:spcBef>
          <a:spcPts val="300"/>
        </a:spcBef>
        <a:spcAft>
          <a:spcPts val="200"/>
        </a:spcAft>
        <a:buClr>
          <a:srgbClr val="23B900"/>
        </a:buClr>
        <a:buFont typeface="Wingdings"/>
        <a:buChar char="§"/>
        <a:defRPr sz="12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fi-FI"/>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0.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26.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98218899" name="Otsikko 1"/>
          <p:cNvSpPr>
            <a:spLocks noGrp="1"/>
          </p:cNvSpPr>
          <p:nvPr>
            <p:ph type="title"/>
          </p:nvPr>
        </p:nvSpPr>
        <p:spPr bwMode="auto">
          <a:xfrm>
            <a:off x="897030" y="1860015"/>
            <a:ext cx="10515600" cy="468478"/>
          </a:xfrm>
        </p:spPr>
        <p:txBody>
          <a:bodyPr vert="horz" lIns="91440" tIns="45720" rIns="91440" bIns="45720" rtlCol="0" anchor="t">
            <a:normAutofit/>
          </a:bodyPr>
          <a:lstStyle/>
          <a:p>
            <a:pPr>
              <a:defRPr/>
            </a:pPr>
            <a:r>
              <a:rPr lang="fi-FI" sz="2700" b="1" i="0" u="none" strike="noStrike" cap="all" spc="0">
                <a:solidFill>
                  <a:schemeClr val="tx1"/>
                </a:solidFill>
                <a:latin typeface="Arial"/>
                <a:ea typeface="Arial"/>
                <a:cs typeface="Arial"/>
              </a:rPr>
              <a:t>Outcomes of the Research</a:t>
            </a:r>
            <a:endParaRPr lang="en-US" sz="2700"/>
          </a:p>
        </p:txBody>
      </p:sp>
      <p:sp>
        <p:nvSpPr>
          <p:cNvPr id="842129827" name="Tekstin paikkamerkki 2"/>
          <p:cNvSpPr>
            <a:spLocks noGrp="1"/>
          </p:cNvSpPr>
          <p:nvPr>
            <p:ph idx="1"/>
          </p:nvPr>
        </p:nvSpPr>
        <p:spPr bwMode="auto">
          <a:xfrm>
            <a:off x="1676399" y="2525800"/>
            <a:ext cx="9736230" cy="3726119"/>
          </a:xfrm>
        </p:spPr>
        <p:txBody>
          <a:bodyPr vertOverflow="overflow" horzOverflow="overflow" vert="horz" wrap="square" lIns="91440" tIns="45720" rIns="91440" bIns="45720" numCol="1" spcCol="0" rtlCol="0" fromWordArt="0" anchor="t" anchorCtr="0" forceAA="0" compatLnSpc="0">
            <a:normAutofit/>
          </a:bodyPr>
          <a:lstStyle/>
          <a:p>
            <a:pPr>
              <a:defRPr/>
            </a:pPr>
            <a:r>
              <a:rPr lang="fi-FI" sz="2000" b="0" i="0" u="none" strike="noStrike" cap="none" spc="0">
                <a:solidFill>
                  <a:schemeClr val="tx1"/>
                </a:solidFill>
                <a:latin typeface="Arial"/>
                <a:ea typeface="Arial"/>
                <a:cs typeface="Arial"/>
              </a:rPr>
              <a:t>Publications:</a:t>
            </a:r>
            <a:endParaRPr lang="fi-FI" sz="2000" b="0" i="0" u="none" strike="noStrike" cap="none" spc="0">
              <a:solidFill>
                <a:schemeClr val="tx1"/>
              </a:solidFill>
              <a:latin typeface="Arial"/>
              <a:cs typeface="Arial"/>
            </a:endParaRPr>
          </a:p>
          <a:p>
            <a:pPr marL="697021" lvl="1" indent="-239821">
              <a:buClr>
                <a:srgbClr val="23B900"/>
              </a:buClr>
              <a:buSzTx/>
              <a:buFont typeface="Arial"/>
              <a:buChar char="•"/>
              <a:defRPr/>
            </a:pPr>
            <a:r>
              <a:rPr lang="fi-FI" sz="2000" b="0" i="0" u="none" strike="noStrike" cap="none" spc="0">
                <a:solidFill>
                  <a:schemeClr val="tx1"/>
                </a:solidFill>
                <a:latin typeface="Arial"/>
                <a:ea typeface="Arial"/>
                <a:cs typeface="Arial"/>
              </a:rPr>
              <a:t>Effects of sprint length on team productivity across industries, based on quantitative metrics.</a:t>
            </a:r>
            <a:endParaRPr sz="2000" b="0" i="0" u="none" strike="noStrike" cap="none" spc="0">
              <a:solidFill>
                <a:schemeClr val="tx1"/>
              </a:solidFill>
              <a:latin typeface="Arial"/>
              <a:cs typeface="Arial"/>
            </a:endParaRPr>
          </a:p>
          <a:p>
            <a:pPr marL="697021" lvl="1" indent="-239821">
              <a:buClr>
                <a:srgbClr val="23B900"/>
              </a:buClr>
              <a:buSzTx/>
              <a:buFont typeface="Arial"/>
              <a:buChar char="•"/>
              <a:defRPr/>
            </a:pPr>
            <a:r>
              <a:rPr lang="fi-FI" sz="2000" b="0" i="0" u="none" strike="noStrike" cap="none" spc="0">
                <a:solidFill>
                  <a:schemeClr val="tx1"/>
                </a:solidFill>
                <a:latin typeface="Arial"/>
                <a:ea typeface="Arial"/>
                <a:cs typeface="Arial"/>
              </a:rPr>
              <a:t>Team adaptability and satisfaction in response to sprint length, focusing on qualitative responses.</a:t>
            </a:r>
            <a:endParaRPr sz="2000" b="0" i="0" u="none" strike="noStrike" cap="none" spc="0">
              <a:solidFill>
                <a:schemeClr val="tx1"/>
              </a:solidFill>
              <a:latin typeface="Arial"/>
              <a:cs typeface="Arial"/>
            </a:endParaRPr>
          </a:p>
          <a:p>
            <a:pPr marL="697021" lvl="1" indent="-239821">
              <a:buClr>
                <a:srgbClr val="23B900"/>
              </a:buClr>
              <a:buSzTx/>
              <a:buFont typeface="Arial"/>
              <a:buChar char="•"/>
              <a:defRPr/>
            </a:pPr>
            <a:r>
              <a:rPr lang="fi-FI" sz="2000" b="0" i="0" u="none" strike="noStrike" cap="none" spc="0">
                <a:solidFill>
                  <a:schemeClr val="tx1"/>
                </a:solidFill>
                <a:latin typeface="Arial"/>
                <a:ea typeface="Arial"/>
                <a:cs typeface="Arial"/>
              </a:rPr>
              <a:t>Evidence-based guidelines for selecting an optimal sprint length, tailored to team size, project type, and organizational needs.</a:t>
            </a:r>
            <a:endParaRPr lang="fi-FI" sz="2000" b="0" i="0" u="none" strike="noStrike" cap="none" spc="0">
              <a:solidFill>
                <a:schemeClr val="tx1"/>
              </a:solidFill>
              <a:latin typeface="Arial"/>
              <a:cs typeface="Arial"/>
            </a:endParaRPr>
          </a:p>
          <a:p>
            <a:pPr>
              <a:defRPr/>
            </a:pPr>
            <a:r>
              <a:rPr lang="fi-FI" sz="2000" b="0" i="0" u="none" strike="noStrike" cap="none" spc="0">
                <a:solidFill>
                  <a:schemeClr val="tx1"/>
                </a:solidFill>
                <a:latin typeface="Arial"/>
                <a:ea typeface="Arial"/>
                <a:cs typeface="Arial"/>
              </a:rPr>
              <a:t>Practical Tool: A checklist to guide teams in choosing effective sprint lengths based on project demands, team preferences, and organizational resources.</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67313220" name="Otsikko 1"/>
          <p:cNvSpPr>
            <a:spLocks noGrp="1"/>
          </p:cNvSpPr>
          <p:nvPr>
            <p:ph type="title"/>
          </p:nvPr>
        </p:nvSpPr>
        <p:spPr bwMode="auto">
          <a:xfrm>
            <a:off x="897030" y="1860015"/>
            <a:ext cx="10515600" cy="468478"/>
          </a:xfrm>
        </p:spPr>
        <p:txBody>
          <a:bodyPr vert="horz" lIns="91440" tIns="45720" rIns="91440" bIns="45720" rtlCol="0" anchor="t">
            <a:normAutofit/>
          </a:bodyPr>
          <a:lstStyle/>
          <a:p>
            <a:pPr>
              <a:defRPr/>
            </a:pPr>
            <a:r>
              <a:rPr lang="fi-FI" sz="2700" b="1" i="0" u="none" strike="noStrike" cap="all" spc="0">
                <a:solidFill>
                  <a:schemeClr val="tx1"/>
                </a:solidFill>
                <a:latin typeface="Arial"/>
                <a:ea typeface="Arial"/>
                <a:cs typeface="Arial"/>
              </a:rPr>
              <a:t>Risks and Limitations</a:t>
            </a:r>
            <a:endParaRPr lang="en-US"/>
          </a:p>
        </p:txBody>
      </p:sp>
      <p:sp>
        <p:nvSpPr>
          <p:cNvPr id="1092892902" name="Tekstin paikkamerkki 2"/>
          <p:cNvSpPr>
            <a:spLocks noGrp="1"/>
          </p:cNvSpPr>
          <p:nvPr>
            <p:ph idx="1"/>
          </p:nvPr>
        </p:nvSpPr>
        <p:spPr bwMode="auto">
          <a:xfrm>
            <a:off x="1676399" y="2525800"/>
            <a:ext cx="9736230" cy="3726119"/>
          </a:xfrm>
        </p:spPr>
        <p:txBody>
          <a:bodyPr vertOverflow="overflow" horzOverflow="overflow" vert="horz" wrap="square" lIns="91440" tIns="45720" rIns="91440" bIns="45720" numCol="1" spcCol="0" rtlCol="0" fromWordArt="0" anchor="t" anchorCtr="0" forceAA="0" compatLnSpc="0">
            <a:normAutofit/>
          </a:bodyPr>
          <a:lstStyle/>
          <a:p>
            <a:pPr>
              <a:defRPr/>
            </a:pPr>
            <a:r>
              <a:rPr lang="fi-FI" sz="2000" b="0" i="0" u="none" strike="noStrike" cap="none" spc="0">
                <a:solidFill>
                  <a:schemeClr val="tx1"/>
                </a:solidFill>
                <a:latin typeface="Arial"/>
                <a:ea typeface="Arial"/>
                <a:cs typeface="Arial"/>
              </a:rPr>
              <a:t>Participant Attrition: Some teams may withdraw before completing the study, potentially reducing sample size and affecting generalizability.</a:t>
            </a:r>
            <a:endParaRPr lang="fi-FI" sz="2000" b="0" i="0" u="none" strike="noStrike" cap="none" spc="0">
              <a:solidFill>
                <a:schemeClr val="tx1"/>
              </a:solidFill>
              <a:latin typeface="Arial"/>
              <a:cs typeface="Arial"/>
            </a:endParaRPr>
          </a:p>
          <a:p>
            <a:pPr>
              <a:defRPr/>
            </a:pPr>
            <a:r>
              <a:rPr lang="fi-FI" sz="2000" b="0" i="0" u="none" strike="noStrike" cap="none" spc="0">
                <a:solidFill>
                  <a:schemeClr val="tx1"/>
                </a:solidFill>
                <a:latin typeface="Arial"/>
                <a:ea typeface="Arial"/>
                <a:cs typeface="Arial"/>
              </a:rPr>
              <a:t>Response Bias: Participants’ personal preferences may influence qualitative data, especially in interviews and surveys.</a:t>
            </a:r>
            <a:endParaRPr lang="fi-FI" sz="2000" b="0" i="0" u="none" strike="noStrike" cap="none" spc="0">
              <a:solidFill>
                <a:schemeClr val="tx1"/>
              </a:solidFill>
              <a:latin typeface="Arial"/>
              <a:cs typeface="Arial"/>
            </a:endParaRPr>
          </a:p>
          <a:p>
            <a:pPr>
              <a:defRPr/>
            </a:pPr>
            <a:r>
              <a:rPr lang="fi-FI" sz="2000" b="0" i="0" u="none" strike="noStrike" cap="none" spc="0">
                <a:solidFill>
                  <a:schemeClr val="tx1"/>
                </a:solidFill>
                <a:latin typeface="Arial"/>
                <a:ea typeface="Arial"/>
                <a:cs typeface="Arial"/>
              </a:rPr>
              <a:t>Team/Project Variability: Differences in team experience levels and project types may make it difficult to draw direct comparisons.</a:t>
            </a:r>
            <a:endParaRPr sz="2000"/>
          </a:p>
        </p:txBody>
      </p:sp>
      <p:sp>
        <p:nvSpPr>
          <p:cNvPr id="2" name="TextBox 1">
            <a:extLst>
              <a:ext uri="{FF2B5EF4-FFF2-40B4-BE49-F238E27FC236}">
                <a16:creationId xmlns:a16="http://schemas.microsoft.com/office/drawing/2014/main" id="{26229BA9-91D4-22C8-F4CA-F612BC2FA60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game-info-table"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Text Placeholder 4"/>
          <p:cNvSpPr>
            <a:spLocks noGrp="1"/>
          </p:cNvSpPr>
          <p:nvPr>
            <p:ph type="ctrTitle"/>
          </p:nvPr>
        </p:nvSpPr>
        <p:spPr bwMode="auto">
          <a:xfrm>
            <a:off x="902770" y="4733751"/>
            <a:ext cx="9601200" cy="712615"/>
          </a:xfrm>
        </p:spPr>
        <p:txBody>
          <a:bodyPr vert="horz" wrap="none" lIns="91440" tIns="45720" rIns="91440" bIns="45720" rtlCol="0" anchor="t">
            <a:normAutofit/>
          </a:bodyPr>
          <a:lstStyle/>
          <a:p>
            <a:pPr marL="0" indent="0">
              <a:buNone/>
              <a:defRPr/>
            </a:pPr>
            <a:r>
              <a:rPr lang="en-US" sz="4200"/>
              <a:t>Thank you for listening!</a:t>
            </a:r>
            <a:endParaRPr/>
          </a:p>
        </p:txBody>
      </p:sp>
      <p:pic>
        <p:nvPicPr>
          <p:cNvPr id="7" name="Picture 6" descr="Close up image of hands applauding"/>
          <p:cNvPicPr>
            <a:picLocks noChangeAspect="1"/>
          </p:cNvPicPr>
          <p:nvPr/>
        </p:nvPicPr>
        <p:blipFill>
          <a:blip r:embed="rId3"/>
          <a:srcRect t="16743" r="-1" b="35581"/>
          <a:stretch/>
        </p:blipFill>
        <p:spPr bwMode="auto">
          <a:xfrm>
            <a:off x="20" y="10"/>
            <a:ext cx="12191980" cy="3879658"/>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060315" y="3566160"/>
            <a:ext cx="7363176" cy="1105169"/>
          </a:xfrm>
        </p:spPr>
        <p:txBody>
          <a:bodyPr/>
          <a:lstStyle/>
          <a:p>
            <a:pPr>
              <a:lnSpc>
                <a:spcPct val="100000"/>
              </a:lnSpc>
              <a:defRPr/>
            </a:pPr>
            <a:r>
              <a:rPr lang="fi-FI" sz="2400" b="1" i="0" u="none" strike="noStrike" cap="all" spc="0">
                <a:solidFill>
                  <a:schemeClr val="tx1"/>
                </a:solidFill>
                <a:latin typeface="Arial"/>
                <a:ea typeface="Arial"/>
                <a:cs typeface="Arial"/>
              </a:rPr>
              <a:t>WHAT IS THE OPTIMAL SPRINT SIZE IN SCRUM? </a:t>
            </a:r>
            <a:endParaRPr lang="fi-FI" sz="1400">
              <a:latin typeface="Arial"/>
              <a:cs typeface="Arial"/>
            </a:endParaRPr>
          </a:p>
          <a:p>
            <a:pPr>
              <a:lnSpc>
                <a:spcPct val="100000"/>
              </a:lnSpc>
              <a:defRPr/>
            </a:pPr>
            <a:endParaRPr lang="fi-FI" sz="2000">
              <a:latin typeface="Arial"/>
              <a:ea typeface="+mj-lt"/>
              <a:cs typeface="Arial"/>
            </a:endParaRPr>
          </a:p>
        </p:txBody>
      </p:sp>
      <p:sp>
        <p:nvSpPr>
          <p:cNvPr id="4" name="Text Placeholder 3"/>
          <p:cNvSpPr>
            <a:spLocks noGrp="1"/>
          </p:cNvSpPr>
          <p:nvPr>
            <p:ph type="body" sz="quarter" idx="11"/>
          </p:nvPr>
        </p:nvSpPr>
        <p:spPr bwMode="auto"/>
        <p:txBody>
          <a:bodyPr vert="horz" lIns="108000" tIns="45720" rIns="91440" bIns="45720" rtlCol="0" anchor="t">
            <a:noAutofit/>
          </a:bodyPr>
          <a:lstStyle/>
          <a:p>
            <a:pPr>
              <a:defRPr/>
            </a:pPr>
            <a:r>
              <a:rPr lang="fi-FI" sz="1400" b="0" i="0" u="none" strike="noStrike" cap="none" spc="0" err="1">
                <a:latin typeface="Arial"/>
                <a:ea typeface="Arial"/>
                <a:cs typeface="Arial"/>
              </a:rPr>
              <a:t>Trieu</a:t>
            </a:r>
            <a:r>
              <a:rPr lang="fi-FI" sz="1400" b="0" i="0" u="none" strike="noStrike" cap="none" spc="0">
                <a:latin typeface="Arial"/>
                <a:ea typeface="Arial"/>
                <a:cs typeface="Arial"/>
              </a:rPr>
              <a:t> </a:t>
            </a:r>
            <a:r>
              <a:rPr lang="fi-FI" sz="1400" b="0" i="0" u="none" strike="noStrike" cap="none" spc="0" err="1">
                <a:latin typeface="Arial"/>
                <a:ea typeface="Arial"/>
                <a:cs typeface="Arial"/>
              </a:rPr>
              <a:t>Huynh</a:t>
            </a:r>
            <a:r>
              <a:rPr lang="fi-FI" sz="1400" b="0" i="0" u="none" strike="noStrike" cap="none" spc="0">
                <a:latin typeface="Arial"/>
                <a:ea typeface="Arial"/>
                <a:cs typeface="Arial"/>
              </a:rPr>
              <a:t> </a:t>
            </a:r>
            <a:r>
              <a:rPr lang="fi-FI" sz="1400" b="0" i="0" u="none" strike="noStrike" cap="none" spc="0" err="1">
                <a:latin typeface="Arial"/>
                <a:ea typeface="Arial"/>
                <a:cs typeface="Arial"/>
              </a:rPr>
              <a:t>Ba</a:t>
            </a:r>
            <a:r>
              <a:rPr lang="fi-FI" sz="1400" b="0" i="0" u="none" strike="noStrike" cap="none" spc="0">
                <a:latin typeface="Arial"/>
                <a:ea typeface="Arial"/>
                <a:cs typeface="Arial"/>
              </a:rPr>
              <a:t> </a:t>
            </a:r>
            <a:r>
              <a:rPr lang="fi-FI" sz="1400" b="0" i="0" u="none" strike="noStrike" cap="none" spc="0" err="1">
                <a:latin typeface="Arial"/>
                <a:ea typeface="Arial"/>
                <a:cs typeface="Arial"/>
              </a:rPr>
              <a:t>Nguyen</a:t>
            </a:r>
            <a:r>
              <a:rPr lang="fi-FI" sz="1400" b="0" i="0" u="none" strike="noStrike" cap="none" spc="0">
                <a:latin typeface="Arial"/>
                <a:ea typeface="Arial"/>
                <a:cs typeface="Arial"/>
              </a:rPr>
              <a:t> </a:t>
            </a:r>
            <a:endParaRPr lang="fi-FI" sz="1400" b="0" i="0" u="none" strike="noStrike" cap="none" spc="0">
              <a:latin typeface="Arial"/>
              <a:cs typeface="Arial"/>
            </a:endParaRPr>
          </a:p>
          <a:p>
            <a:pPr>
              <a:defRPr/>
            </a:pPr>
            <a:r>
              <a:rPr lang="fi-FI" sz="1400" b="0" i="0" u="none" strike="noStrike" cap="none" spc="0">
                <a:latin typeface="Arial"/>
                <a:ea typeface="Arial"/>
                <a:cs typeface="Arial"/>
              </a:rPr>
              <a:t>Artturi </a:t>
            </a:r>
            <a:r>
              <a:rPr lang="fi-FI">
                <a:ea typeface="Arial"/>
                <a:cs typeface="Arial"/>
              </a:rPr>
              <a:t>Siven</a:t>
            </a:r>
            <a:r>
              <a:rPr lang="fi-FI" sz="1400" b="0" i="0" u="none" strike="noStrike" cap="none" spc="0">
                <a:latin typeface="Arial"/>
                <a:ea typeface="Arial"/>
                <a:cs typeface="Arial"/>
              </a:rPr>
              <a:t> </a:t>
            </a:r>
            <a:endParaRPr/>
          </a:p>
        </p:txBody>
      </p:sp>
      <p:sp>
        <p:nvSpPr>
          <p:cNvPr id="5" name="Text Placeholder 4"/>
          <p:cNvSpPr>
            <a:spLocks noGrp="1"/>
          </p:cNvSpPr>
          <p:nvPr>
            <p:ph type="body" sz="quarter" idx="12"/>
          </p:nvPr>
        </p:nvSpPr>
        <p:spPr bwMode="auto">
          <a:xfrm>
            <a:off x="1792387" y="3234565"/>
            <a:ext cx="4172662" cy="177315"/>
          </a:xfrm>
        </p:spPr>
        <p:txBody>
          <a:bodyPr/>
          <a:lstStyle/>
          <a:p>
            <a:pPr>
              <a:defRPr/>
            </a:pPr>
            <a:r>
              <a:rPr lang="fi-FI" sz="1400" b="0" i="0" u="none" strike="noStrike" cap="all" spc="0">
                <a:solidFill>
                  <a:schemeClr val="tx1"/>
                </a:solidFill>
                <a:latin typeface="Arial"/>
                <a:ea typeface="Arial"/>
                <a:cs typeface="Arial"/>
              </a:rPr>
              <a:t>CT10A9512 Research Design and Methods</a:t>
            </a:r>
            <a:endParaRPr lang="fi-FI"/>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Otsikko 1"/>
          <p:cNvSpPr>
            <a:spLocks noGrp="1"/>
          </p:cNvSpPr>
          <p:nvPr>
            <p:ph type="title"/>
          </p:nvPr>
        </p:nvSpPr>
        <p:spPr bwMode="auto">
          <a:xfrm>
            <a:off x="897031" y="1860016"/>
            <a:ext cx="10515600" cy="468479"/>
          </a:xfrm>
        </p:spPr>
        <p:txBody>
          <a:bodyPr anchor="t">
            <a:normAutofit/>
          </a:bodyPr>
          <a:lstStyle/>
          <a:p>
            <a:pPr>
              <a:defRPr/>
            </a:pPr>
            <a:r>
              <a:rPr lang="fi-FI" sz="2700"/>
              <a:t>INTRODUCTION</a:t>
            </a:r>
            <a:endParaRPr/>
          </a:p>
        </p:txBody>
      </p:sp>
      <p:sp>
        <p:nvSpPr>
          <p:cNvPr id="4" name="Sisällön paikkamerkki 3"/>
          <p:cNvSpPr>
            <a:spLocks noGrp="1"/>
          </p:cNvSpPr>
          <p:nvPr>
            <p:ph idx="1"/>
          </p:nvPr>
        </p:nvSpPr>
        <p:spPr bwMode="auto">
          <a:xfrm>
            <a:off x="1676400" y="2408570"/>
            <a:ext cx="9736231" cy="3726120"/>
          </a:xfrm>
        </p:spPr>
        <p:txBody>
          <a:bodyPr vert="horz" lIns="91440" tIns="45720" rIns="91440" bIns="45720" rtlCol="0" anchor="t">
            <a:noAutofit/>
          </a:bodyPr>
          <a:lstStyle/>
          <a:p>
            <a:pPr>
              <a:defRPr/>
            </a:pPr>
            <a:r>
              <a:rPr lang="fi-FI" sz="2000" b="0" i="0" u="none" strike="noStrike" cap="none" spc="0">
                <a:latin typeface="Arial"/>
                <a:ea typeface="Arial"/>
                <a:cs typeface="Arial"/>
              </a:rPr>
              <a:t>Agile </a:t>
            </a:r>
            <a:r>
              <a:rPr lang="fi-FI" sz="2000" b="0" i="0" u="none" strike="noStrike" cap="none" spc="0" err="1">
                <a:latin typeface="Arial"/>
                <a:ea typeface="Arial"/>
                <a:cs typeface="Arial"/>
              </a:rPr>
              <a:t>methodologies</a:t>
            </a:r>
            <a:r>
              <a:rPr lang="fi-FI" sz="2000" b="0" i="0" u="none" strike="noStrike" cap="none" spc="0">
                <a:latin typeface="Arial"/>
                <a:ea typeface="Arial"/>
                <a:cs typeface="Arial"/>
              </a:rPr>
              <a:t> </a:t>
            </a:r>
            <a:r>
              <a:rPr lang="fi-FI" sz="2000" b="0" i="0" u="none" strike="noStrike" cap="none" spc="0" err="1">
                <a:latin typeface="Arial"/>
                <a:ea typeface="Arial"/>
                <a:cs typeface="Arial"/>
              </a:rPr>
              <a:t>have</a:t>
            </a:r>
            <a:r>
              <a:rPr lang="fi-FI" sz="2000" b="0" i="0" u="none" strike="noStrike" cap="none" spc="0">
                <a:latin typeface="Arial"/>
                <a:ea typeface="Arial"/>
                <a:cs typeface="Arial"/>
              </a:rPr>
              <a:t> </a:t>
            </a:r>
            <a:r>
              <a:rPr lang="fi-FI" sz="2000" b="0" i="0" u="none" strike="noStrike" cap="none" spc="0" err="1">
                <a:latin typeface="Arial"/>
                <a:ea typeface="Arial"/>
                <a:cs typeface="Arial"/>
              </a:rPr>
              <a:t>transformed</a:t>
            </a:r>
            <a:r>
              <a:rPr lang="fi-FI" sz="2000" b="0" i="0" u="none" strike="noStrike" cap="none" spc="0">
                <a:latin typeface="Arial"/>
                <a:ea typeface="Arial"/>
                <a:cs typeface="Arial"/>
              </a:rPr>
              <a:t> software </a:t>
            </a:r>
            <a:r>
              <a:rPr lang="fi-FI" sz="2000" b="0" i="0" u="none" strike="noStrike" cap="none" spc="0" err="1">
                <a:latin typeface="Arial"/>
                <a:ea typeface="Arial"/>
                <a:cs typeface="Arial"/>
              </a:rPr>
              <a:t>development</a:t>
            </a:r>
            <a:r>
              <a:rPr lang="fi-FI" sz="2000" b="0" i="0" u="none" strike="noStrike" cap="none" spc="0">
                <a:latin typeface="Arial"/>
                <a:ea typeface="Arial"/>
                <a:cs typeface="Arial"/>
              </a:rPr>
              <a:t>, </a:t>
            </a:r>
            <a:r>
              <a:rPr lang="fi-FI" sz="2000" b="0" i="0" u="none" strike="noStrike" cap="none" spc="0" err="1">
                <a:latin typeface="Arial"/>
                <a:ea typeface="Arial"/>
                <a:cs typeface="Arial"/>
              </a:rPr>
              <a:t>emphasizing</a:t>
            </a:r>
            <a:r>
              <a:rPr lang="fi-FI" sz="2000" b="0" i="0" u="none" strike="noStrike" cap="none" spc="0">
                <a:latin typeface="Arial"/>
                <a:ea typeface="Arial"/>
                <a:cs typeface="Arial"/>
              </a:rPr>
              <a:t> </a:t>
            </a:r>
            <a:r>
              <a:rPr lang="fi-FI" sz="2000" b="0" i="0" u="none" strike="noStrike" cap="none" spc="0" err="1">
                <a:latin typeface="Arial"/>
                <a:ea typeface="Arial"/>
                <a:cs typeface="Arial"/>
              </a:rPr>
              <a:t>iterative</a:t>
            </a:r>
            <a:r>
              <a:rPr lang="fi-FI" sz="2000" b="0" i="0" u="none" strike="noStrike" cap="none" spc="0">
                <a:latin typeface="Arial"/>
                <a:ea typeface="Arial"/>
                <a:cs typeface="Arial"/>
              </a:rPr>
              <a:t> </a:t>
            </a:r>
            <a:r>
              <a:rPr lang="fi-FI" sz="2000" b="0" i="0" u="none" strike="noStrike" cap="none" spc="0" err="1">
                <a:latin typeface="Arial"/>
                <a:ea typeface="Arial"/>
                <a:cs typeface="Arial"/>
              </a:rPr>
              <a:t>progress</a:t>
            </a:r>
            <a:r>
              <a:rPr lang="fi-FI" sz="2000" b="0" i="0" u="none" strike="noStrike" cap="none" spc="0">
                <a:latin typeface="Arial"/>
                <a:ea typeface="Arial"/>
                <a:cs typeface="Arial"/>
              </a:rPr>
              <a:t> and </a:t>
            </a:r>
            <a:r>
              <a:rPr lang="fi-FI" sz="2000" b="0" i="0" u="none" strike="noStrike" cap="none" spc="0" err="1">
                <a:latin typeface="Arial"/>
                <a:ea typeface="Arial"/>
                <a:cs typeface="Arial"/>
              </a:rPr>
              <a:t>adaptability</a:t>
            </a:r>
            <a:r>
              <a:rPr lang="fi-FI" sz="2000" b="0" i="0" u="none" strike="noStrike" cap="none" spc="0">
                <a:latin typeface="Arial"/>
                <a:ea typeface="Arial"/>
                <a:cs typeface="Arial"/>
              </a:rPr>
              <a:t>.</a:t>
            </a:r>
            <a:endParaRPr lang="en-US" sz="2000" b="0" i="0" u="none" strike="noStrike" cap="none" spc="0">
              <a:latin typeface="Arial"/>
              <a:cs typeface="Arial"/>
            </a:endParaRPr>
          </a:p>
          <a:p>
            <a:pPr>
              <a:defRPr/>
            </a:pPr>
            <a:r>
              <a:rPr lang="fi-FI" sz="2000" b="0" i="0" u="none" strike="noStrike" cap="none" spc="0" err="1">
                <a:latin typeface="Arial"/>
                <a:ea typeface="Arial"/>
                <a:cs typeface="Arial"/>
              </a:rPr>
              <a:t>Scrum</a:t>
            </a:r>
            <a:r>
              <a:rPr lang="fi-FI" sz="2000" b="0" i="0" u="none" strike="noStrike" cap="none" spc="0">
                <a:latin typeface="Arial"/>
                <a:ea typeface="Arial"/>
                <a:cs typeface="Arial"/>
              </a:rPr>
              <a:t>, a </a:t>
            </a:r>
            <a:r>
              <a:rPr lang="fi-FI" sz="2000" b="0" i="0" u="none" strike="noStrike" cap="none" spc="0" err="1">
                <a:latin typeface="Arial"/>
                <a:ea typeface="Arial"/>
                <a:cs typeface="Arial"/>
              </a:rPr>
              <a:t>popular</a:t>
            </a:r>
            <a:r>
              <a:rPr lang="fi-FI" sz="2000" b="0" i="0" u="none" strike="noStrike" cap="none" spc="0">
                <a:latin typeface="Arial"/>
                <a:ea typeface="Arial"/>
                <a:cs typeface="Arial"/>
              </a:rPr>
              <a:t> Agile </a:t>
            </a:r>
            <a:r>
              <a:rPr lang="fi-FI" sz="2000" b="0" i="0" u="none" strike="noStrike" cap="none" spc="0" err="1">
                <a:latin typeface="Arial"/>
                <a:ea typeface="Arial"/>
                <a:cs typeface="Arial"/>
              </a:rPr>
              <a:t>framework</a:t>
            </a:r>
            <a:r>
              <a:rPr lang="fi-FI" sz="2000" b="0" i="0" u="none" strike="noStrike" cap="none" spc="0">
                <a:latin typeface="Arial"/>
                <a:ea typeface="Arial"/>
                <a:cs typeface="Arial"/>
              </a:rPr>
              <a:t>, </a:t>
            </a:r>
            <a:r>
              <a:rPr lang="fi-FI" sz="2000" b="0" i="0" u="none" strike="noStrike" cap="none" spc="0" err="1">
                <a:latin typeface="Arial"/>
                <a:ea typeface="Arial"/>
                <a:cs typeface="Arial"/>
              </a:rPr>
              <a:t>uses</a:t>
            </a:r>
            <a:r>
              <a:rPr lang="fi-FI" sz="2000" b="0" i="0" u="none" strike="noStrike" cap="none" spc="0">
                <a:latin typeface="Arial"/>
                <a:ea typeface="Arial"/>
                <a:cs typeface="Arial"/>
              </a:rPr>
              <a:t> </a:t>
            </a:r>
            <a:r>
              <a:rPr lang="fi-FI" sz="2000" b="0" i="0" u="none" strike="noStrike" cap="none" spc="0" err="1">
                <a:latin typeface="Arial"/>
                <a:ea typeface="Arial"/>
                <a:cs typeface="Arial"/>
              </a:rPr>
              <a:t>sprints</a:t>
            </a:r>
            <a:r>
              <a:rPr lang="fi-FI" sz="2000" b="0" i="0" u="none" strike="noStrike" cap="none" spc="0">
                <a:latin typeface="Arial"/>
                <a:ea typeface="Arial"/>
                <a:cs typeface="Arial"/>
              </a:rPr>
              <a:t>—</a:t>
            </a:r>
            <a:r>
              <a:rPr lang="fi-FI" sz="2000" b="0" i="0" u="none" strike="noStrike" cap="none" spc="0" err="1">
                <a:latin typeface="Arial"/>
                <a:ea typeface="Arial"/>
                <a:cs typeface="Arial"/>
              </a:rPr>
              <a:t>short</a:t>
            </a:r>
            <a:r>
              <a:rPr lang="fi-FI" sz="2000" b="0" i="0" u="none" strike="noStrike" cap="none" spc="0">
                <a:latin typeface="Arial"/>
                <a:ea typeface="Arial"/>
                <a:cs typeface="Arial"/>
              </a:rPr>
              <a:t>, </a:t>
            </a:r>
            <a:r>
              <a:rPr lang="fi-FI" sz="2000" b="0" i="0" u="none" strike="noStrike" cap="none" spc="0" err="1">
                <a:latin typeface="Arial"/>
                <a:ea typeface="Arial"/>
                <a:cs typeface="Arial"/>
              </a:rPr>
              <a:t>time-boxed</a:t>
            </a:r>
            <a:r>
              <a:rPr lang="fi-FI" sz="2000" b="0" i="0" u="none" strike="noStrike" cap="none" spc="0">
                <a:latin typeface="Arial"/>
                <a:ea typeface="Arial"/>
                <a:cs typeface="Arial"/>
              </a:rPr>
              <a:t> </a:t>
            </a:r>
            <a:r>
              <a:rPr lang="fi-FI" sz="2000" b="0" i="0" u="none" strike="noStrike" cap="none" spc="0" err="1">
                <a:latin typeface="Arial"/>
                <a:ea typeface="Arial"/>
                <a:cs typeface="Arial"/>
              </a:rPr>
              <a:t>cycles</a:t>
            </a:r>
            <a:r>
              <a:rPr lang="fi-FI" sz="2000" b="0" i="0" u="none" strike="noStrike" cap="none" spc="0">
                <a:latin typeface="Arial"/>
                <a:ea typeface="Arial"/>
                <a:cs typeface="Arial"/>
              </a:rPr>
              <a:t> to </a:t>
            </a:r>
            <a:r>
              <a:rPr lang="fi-FI" sz="2000" b="0" i="0" u="none" strike="noStrike" cap="none" spc="0" err="1">
                <a:latin typeface="Arial"/>
                <a:ea typeface="Arial"/>
                <a:cs typeface="Arial"/>
              </a:rPr>
              <a:t>complete</a:t>
            </a:r>
            <a:r>
              <a:rPr lang="fi-FI" sz="2000" b="0" i="0" u="none" strike="noStrike" cap="none" spc="0">
                <a:latin typeface="Arial"/>
                <a:ea typeface="Arial"/>
                <a:cs typeface="Arial"/>
              </a:rPr>
              <a:t> </a:t>
            </a:r>
            <a:r>
              <a:rPr lang="fi-FI" sz="2000" b="0" i="0" u="none" strike="noStrike" cap="none" spc="0" err="1">
                <a:latin typeface="Arial"/>
                <a:ea typeface="Arial"/>
                <a:cs typeface="Arial"/>
              </a:rPr>
              <a:t>specific</a:t>
            </a:r>
            <a:r>
              <a:rPr lang="fi-FI" sz="2000" b="0" i="0" u="none" strike="noStrike" cap="none" spc="0">
                <a:latin typeface="Arial"/>
                <a:ea typeface="Arial"/>
                <a:cs typeface="Arial"/>
              </a:rPr>
              <a:t> </a:t>
            </a:r>
            <a:r>
              <a:rPr lang="fi-FI" sz="2000" b="0" i="0" u="none" strike="noStrike" cap="none" spc="0" err="1">
                <a:latin typeface="Arial"/>
                <a:ea typeface="Arial"/>
                <a:cs typeface="Arial"/>
              </a:rPr>
              <a:t>tasks</a:t>
            </a:r>
            <a:r>
              <a:rPr lang="fi-FI" sz="2000" b="0" i="0" u="none" strike="noStrike" cap="none" spc="0">
                <a:latin typeface="Arial"/>
                <a:ea typeface="Arial"/>
                <a:cs typeface="Arial"/>
              </a:rPr>
              <a:t>, </a:t>
            </a:r>
            <a:r>
              <a:rPr lang="fi-FI" sz="2000" b="0" i="0" u="none" strike="noStrike" cap="none" spc="0" err="1">
                <a:latin typeface="Arial"/>
                <a:ea typeface="Arial"/>
                <a:cs typeface="Arial"/>
              </a:rPr>
              <a:t>balancing</a:t>
            </a:r>
            <a:r>
              <a:rPr lang="fi-FI" sz="2000" b="0" i="0" u="none" strike="noStrike" cap="none" spc="0">
                <a:latin typeface="Arial"/>
                <a:ea typeface="Arial"/>
                <a:cs typeface="Arial"/>
              </a:rPr>
              <a:t> </a:t>
            </a:r>
            <a:r>
              <a:rPr lang="fi-FI" sz="2000" b="0" i="0" u="none" strike="noStrike" cap="none" spc="0" err="1">
                <a:latin typeface="Arial"/>
                <a:ea typeface="Arial"/>
                <a:cs typeface="Arial"/>
              </a:rPr>
              <a:t>efficiency</a:t>
            </a:r>
            <a:r>
              <a:rPr lang="fi-FI" sz="2000" b="0" i="0" u="none" strike="noStrike" cap="none" spc="0">
                <a:latin typeface="Arial"/>
                <a:ea typeface="Arial"/>
                <a:cs typeface="Arial"/>
              </a:rPr>
              <a:t> </a:t>
            </a:r>
            <a:r>
              <a:rPr lang="fi-FI" sz="2000" b="0" i="0" u="none" strike="noStrike" cap="none" spc="0" err="1">
                <a:latin typeface="Arial"/>
                <a:ea typeface="Arial"/>
                <a:cs typeface="Arial"/>
              </a:rPr>
              <a:t>with</a:t>
            </a:r>
            <a:r>
              <a:rPr lang="fi-FI" sz="2000" b="0" i="0" u="none" strike="noStrike" cap="none" spc="0">
                <a:latin typeface="Arial"/>
                <a:ea typeface="Arial"/>
                <a:cs typeface="Arial"/>
              </a:rPr>
              <a:t> </a:t>
            </a:r>
            <a:r>
              <a:rPr lang="fi-FI" sz="2000" b="0" i="0" u="none" strike="noStrike" cap="none" spc="0" err="1">
                <a:latin typeface="Arial"/>
                <a:ea typeface="Arial"/>
                <a:cs typeface="Arial"/>
              </a:rPr>
              <a:t>flexibility</a:t>
            </a:r>
            <a:r>
              <a:rPr lang="fi-FI" sz="2000" b="0" i="0" u="none" strike="noStrike" cap="none" spc="0">
                <a:latin typeface="Arial"/>
                <a:ea typeface="Arial"/>
                <a:cs typeface="Arial"/>
              </a:rPr>
              <a:t>.</a:t>
            </a:r>
            <a:endParaRPr sz="2000" b="0" i="0" u="none" strike="noStrike" cap="none" spc="0">
              <a:latin typeface="Arial"/>
              <a:cs typeface="Arial"/>
            </a:endParaRPr>
          </a:p>
          <a:p>
            <a:pPr>
              <a:defRPr/>
            </a:pPr>
            <a:r>
              <a:rPr lang="fi-FI" sz="2000" b="0" i="0" u="none" strike="noStrike" cap="none" spc="0" err="1">
                <a:latin typeface="Arial"/>
                <a:ea typeface="Arial"/>
                <a:cs typeface="Arial"/>
              </a:rPr>
              <a:t>While</a:t>
            </a:r>
            <a:r>
              <a:rPr lang="fi-FI" sz="2000" b="0" i="0" u="none" strike="noStrike" cap="none" spc="0">
                <a:latin typeface="Arial"/>
                <a:ea typeface="Arial"/>
                <a:cs typeface="Arial"/>
              </a:rPr>
              <a:t> </a:t>
            </a:r>
            <a:r>
              <a:rPr lang="fi-FI" sz="2000" b="0" i="0" u="none" strike="noStrike" cap="none" spc="0" err="1">
                <a:latin typeface="Arial"/>
                <a:ea typeface="Arial"/>
                <a:cs typeface="Arial"/>
              </a:rPr>
              <a:t>the</a:t>
            </a:r>
            <a:r>
              <a:rPr lang="fi-FI" sz="2000" b="0" i="0" u="none" strike="noStrike" cap="none" spc="0">
                <a:latin typeface="Arial"/>
                <a:ea typeface="Arial"/>
                <a:cs typeface="Arial"/>
              </a:rPr>
              <a:t> </a:t>
            </a:r>
            <a:r>
              <a:rPr lang="fi-FI" sz="2000" b="0" i="0" u="none" strike="noStrike" cap="none" spc="0" err="1">
                <a:latin typeface="Arial"/>
                <a:ea typeface="Arial"/>
                <a:cs typeface="Arial"/>
              </a:rPr>
              <a:t>Scrum</a:t>
            </a:r>
            <a:r>
              <a:rPr lang="fi-FI" sz="2000" b="0" i="0" u="none" strike="noStrike" cap="none" spc="0">
                <a:latin typeface="Arial"/>
                <a:ea typeface="Arial"/>
                <a:cs typeface="Arial"/>
              </a:rPr>
              <a:t> Guide </a:t>
            </a:r>
            <a:r>
              <a:rPr lang="fi-FI" sz="2000" b="0" i="0" u="none" strike="noStrike" cap="none" spc="0" err="1">
                <a:latin typeface="Arial"/>
                <a:ea typeface="Arial"/>
                <a:cs typeface="Arial"/>
              </a:rPr>
              <a:t>suggests</a:t>
            </a:r>
            <a:r>
              <a:rPr lang="fi-FI" sz="2000" b="0" i="0" u="none" strike="noStrike" cap="none" spc="0">
                <a:latin typeface="Arial"/>
                <a:ea typeface="Arial"/>
                <a:cs typeface="Arial"/>
              </a:rPr>
              <a:t> 1-4 </a:t>
            </a:r>
            <a:r>
              <a:rPr lang="fi-FI" sz="2000" b="0" i="0" u="none" strike="noStrike" cap="none" spc="0" err="1">
                <a:latin typeface="Arial"/>
                <a:ea typeface="Arial"/>
                <a:cs typeface="Arial"/>
              </a:rPr>
              <a:t>week</a:t>
            </a:r>
            <a:r>
              <a:rPr lang="fi-FI" sz="2000" b="0" i="0" u="none" strike="noStrike" cap="none" spc="0">
                <a:latin typeface="Arial"/>
                <a:ea typeface="Arial"/>
                <a:cs typeface="Arial"/>
              </a:rPr>
              <a:t> </a:t>
            </a:r>
            <a:r>
              <a:rPr lang="fi-FI" sz="2000" b="0" i="0" u="none" strike="noStrike" cap="none" spc="0" err="1">
                <a:latin typeface="Arial"/>
                <a:ea typeface="Arial"/>
                <a:cs typeface="Arial"/>
              </a:rPr>
              <a:t>sprint</a:t>
            </a:r>
            <a:r>
              <a:rPr lang="fi-FI" sz="2000" b="0" i="0" u="none" strike="noStrike" cap="none" spc="0">
                <a:latin typeface="Arial"/>
                <a:ea typeface="Arial"/>
                <a:cs typeface="Arial"/>
              </a:rPr>
              <a:t> </a:t>
            </a:r>
            <a:r>
              <a:rPr lang="fi-FI" sz="2000" b="0" i="0" u="none" strike="noStrike" cap="none" spc="0" err="1">
                <a:latin typeface="Arial"/>
                <a:ea typeface="Arial"/>
                <a:cs typeface="Arial"/>
              </a:rPr>
              <a:t>lengths</a:t>
            </a:r>
            <a:r>
              <a:rPr lang="fi-FI" sz="2000" b="0" i="0" u="none" strike="noStrike" cap="none" spc="0">
                <a:latin typeface="Arial"/>
                <a:ea typeface="Arial"/>
                <a:cs typeface="Arial"/>
              </a:rPr>
              <a:t>, </a:t>
            </a:r>
            <a:r>
              <a:rPr lang="fi-FI" sz="2000" b="0" i="0" u="none" strike="noStrike" cap="none" spc="0" err="1">
                <a:latin typeface="Arial"/>
                <a:ea typeface="Arial"/>
                <a:cs typeface="Arial"/>
              </a:rPr>
              <a:t>selecting</a:t>
            </a:r>
            <a:r>
              <a:rPr lang="fi-FI" sz="2000" b="0" i="0" u="none" strike="noStrike" cap="none" spc="0">
                <a:latin typeface="Arial"/>
                <a:ea typeface="Arial"/>
                <a:cs typeface="Arial"/>
              </a:rPr>
              <a:t> </a:t>
            </a:r>
            <a:r>
              <a:rPr lang="fi-FI" sz="2000" b="0" i="0" u="none" strike="noStrike" cap="none" spc="0" err="1">
                <a:latin typeface="Arial"/>
                <a:ea typeface="Arial"/>
                <a:cs typeface="Arial"/>
              </a:rPr>
              <a:t>the</a:t>
            </a:r>
            <a:r>
              <a:rPr lang="fi-FI" sz="2000" b="0" i="0" u="none" strike="noStrike" cap="none" spc="0">
                <a:latin typeface="Arial"/>
                <a:ea typeface="Arial"/>
                <a:cs typeface="Arial"/>
              </a:rPr>
              <a:t> </a:t>
            </a:r>
            <a:r>
              <a:rPr lang="fi-FI" sz="2000" b="0" i="0" u="none" strike="noStrike" cap="none" spc="0" err="1">
                <a:latin typeface="Arial"/>
                <a:ea typeface="Arial"/>
                <a:cs typeface="Arial"/>
              </a:rPr>
              <a:t>optimal</a:t>
            </a:r>
            <a:r>
              <a:rPr lang="fi-FI" sz="2000" b="0" i="0" u="none" strike="noStrike" cap="none" spc="0">
                <a:latin typeface="Arial"/>
                <a:ea typeface="Arial"/>
                <a:cs typeface="Arial"/>
              </a:rPr>
              <a:t> </a:t>
            </a:r>
            <a:r>
              <a:rPr lang="fi-FI" sz="2000" b="0" i="0" u="none" strike="noStrike" cap="none" spc="0" err="1">
                <a:latin typeface="Arial"/>
                <a:ea typeface="Arial"/>
                <a:cs typeface="Arial"/>
              </a:rPr>
              <a:t>duration</a:t>
            </a:r>
            <a:r>
              <a:rPr lang="fi-FI" sz="2000" b="0" i="0" u="none" strike="noStrike" cap="none" spc="0">
                <a:latin typeface="Arial"/>
                <a:ea typeface="Arial"/>
                <a:cs typeface="Arial"/>
              </a:rPr>
              <a:t> </a:t>
            </a:r>
            <a:r>
              <a:rPr lang="fi-FI" sz="2000" b="0" i="0" u="none" strike="noStrike" cap="none" spc="0" err="1">
                <a:latin typeface="Arial"/>
                <a:ea typeface="Arial"/>
                <a:cs typeface="Arial"/>
              </a:rPr>
              <a:t>remains</a:t>
            </a:r>
            <a:r>
              <a:rPr lang="fi-FI" sz="2000" b="0" i="0" u="none" strike="noStrike" cap="none" spc="0">
                <a:latin typeface="Arial"/>
                <a:ea typeface="Arial"/>
                <a:cs typeface="Arial"/>
              </a:rPr>
              <a:t> a </a:t>
            </a:r>
            <a:r>
              <a:rPr lang="fi-FI" sz="2000" b="0" i="0" u="none" strike="noStrike" cap="none" spc="0" err="1">
                <a:latin typeface="Arial"/>
                <a:ea typeface="Arial"/>
                <a:cs typeface="Arial"/>
              </a:rPr>
              <a:t>challenge</a:t>
            </a:r>
            <a:r>
              <a:rPr lang="fi-FI" sz="2000" b="0" i="0" u="none" strike="noStrike" cap="none" spc="0">
                <a:latin typeface="Arial"/>
                <a:ea typeface="Arial"/>
                <a:cs typeface="Arial"/>
              </a:rPr>
              <a:t> and </a:t>
            </a:r>
            <a:r>
              <a:rPr lang="fi-FI" sz="2000" b="0" i="0" u="none" strike="noStrike" cap="none" spc="0" err="1">
                <a:latin typeface="Arial"/>
                <a:ea typeface="Arial"/>
                <a:cs typeface="Arial"/>
              </a:rPr>
              <a:t>impacts</a:t>
            </a:r>
            <a:r>
              <a:rPr lang="fi-FI" sz="2000" b="0" i="0" u="none" strike="noStrike" cap="none" spc="0">
                <a:latin typeface="Arial"/>
                <a:ea typeface="Arial"/>
                <a:cs typeface="Arial"/>
              </a:rPr>
              <a:t> team </a:t>
            </a:r>
            <a:r>
              <a:rPr lang="fi-FI" sz="2000" b="0" i="0" u="none" strike="noStrike" cap="none" spc="0" err="1">
                <a:latin typeface="Arial"/>
                <a:ea typeface="Arial"/>
                <a:cs typeface="Arial"/>
              </a:rPr>
              <a:t>productivity</a:t>
            </a:r>
            <a:r>
              <a:rPr lang="fi-FI" sz="2000" b="0" i="0" u="none" strike="noStrike" cap="none" spc="0">
                <a:latin typeface="Arial"/>
                <a:ea typeface="Arial"/>
                <a:cs typeface="Arial"/>
              </a:rPr>
              <a:t>, </a:t>
            </a:r>
            <a:r>
              <a:rPr lang="fi-FI" sz="2000" b="0" i="0" u="none" strike="noStrike" cap="none" spc="0" err="1">
                <a:latin typeface="Arial"/>
                <a:ea typeface="Arial"/>
                <a:cs typeface="Arial"/>
              </a:rPr>
              <a:t>adaptability</a:t>
            </a:r>
            <a:r>
              <a:rPr lang="fi-FI" sz="2000" b="0" i="0" u="none" strike="noStrike" cap="none" spc="0">
                <a:latin typeface="Arial"/>
                <a:ea typeface="Arial"/>
                <a:cs typeface="Arial"/>
              </a:rPr>
              <a:t>, and </a:t>
            </a:r>
            <a:r>
              <a:rPr lang="fi-FI" sz="2000" b="0" i="0" u="none" strike="noStrike" cap="none" spc="0" err="1">
                <a:latin typeface="Arial"/>
                <a:ea typeface="Arial"/>
                <a:cs typeface="Arial"/>
              </a:rPr>
              <a:t>satisfaction</a:t>
            </a:r>
            <a:r>
              <a:rPr lang="fi-FI" sz="2000" b="0" i="0" u="none" strike="noStrike" cap="none" spc="0">
                <a:latin typeface="Arial"/>
                <a:ea typeface="Arial"/>
                <a:cs typeface="Arial"/>
              </a:rPr>
              <a:t>.</a:t>
            </a:r>
            <a:endParaRPr sz="2000" b="0" i="0" u="none" strike="noStrike" cap="none" spc="0">
              <a:latin typeface="Arial"/>
              <a:cs typeface="Arial"/>
            </a:endParaRPr>
          </a:p>
          <a:p>
            <a:pPr marL="0" indent="0">
              <a:buNone/>
              <a:defRPr/>
            </a:pPr>
            <a:r>
              <a:rPr lang="fi-FI" sz="2000" b="0" i="0" u="none" strike="noStrike" cap="none" spc="0">
                <a:latin typeface="Arial"/>
                <a:ea typeface="Arial"/>
                <a:cs typeface="Arial"/>
              </a:rPr>
              <a:t> </a:t>
            </a:r>
            <a:r>
              <a:rPr lang="fi-FI" sz="2000">
                <a:latin typeface="Arial"/>
                <a:ea typeface="Arial"/>
                <a:cs typeface="Arial"/>
              </a:rPr>
              <a:t>  </a:t>
            </a:r>
            <a:r>
              <a:rPr lang="fi-FI" sz="2000" b="0" i="0" u="none" strike="noStrike" cap="none" spc="0" err="1">
                <a:latin typeface="Arial"/>
                <a:ea typeface="Arial"/>
                <a:cs typeface="Arial"/>
              </a:rPr>
              <a:t>Identify</a:t>
            </a:r>
            <a:r>
              <a:rPr lang="fi-FI" sz="2000" b="0" i="0" u="none" strike="noStrike" cap="none" spc="0">
                <a:latin typeface="Arial"/>
                <a:ea typeface="Arial"/>
                <a:cs typeface="Arial"/>
              </a:rPr>
              <a:t> </a:t>
            </a:r>
            <a:r>
              <a:rPr lang="fi-FI" sz="2000" b="0" i="0" u="none" strike="noStrike" cap="none" spc="0" err="1">
                <a:latin typeface="Arial"/>
                <a:ea typeface="Arial"/>
                <a:cs typeface="Arial"/>
              </a:rPr>
              <a:t>the</a:t>
            </a:r>
            <a:r>
              <a:rPr lang="fi-FI" sz="2000" b="0" i="0" u="none" strike="noStrike" cap="none" spc="0">
                <a:latin typeface="Arial"/>
                <a:ea typeface="Arial"/>
                <a:cs typeface="Arial"/>
              </a:rPr>
              <a:t> </a:t>
            </a:r>
            <a:r>
              <a:rPr lang="fi-FI" sz="2000" b="0" i="0" u="none" strike="noStrike" cap="none" spc="0" err="1">
                <a:latin typeface="Arial"/>
                <a:ea typeface="Arial"/>
                <a:cs typeface="Arial"/>
              </a:rPr>
              <a:t>sprint</a:t>
            </a:r>
            <a:r>
              <a:rPr lang="fi-FI" sz="2000" b="0" i="0" u="none" strike="noStrike" cap="none" spc="0">
                <a:latin typeface="Arial"/>
                <a:ea typeface="Arial"/>
                <a:cs typeface="Arial"/>
              </a:rPr>
              <a:t> </a:t>
            </a:r>
            <a:r>
              <a:rPr lang="fi-FI" sz="2000" b="0" i="0" u="none" strike="noStrike" cap="none" spc="0" err="1">
                <a:latin typeface="Arial"/>
                <a:ea typeface="Arial"/>
                <a:cs typeface="Arial"/>
              </a:rPr>
              <a:t>length</a:t>
            </a:r>
            <a:r>
              <a:rPr lang="fi-FI" sz="2000" b="0" i="0" u="none" strike="noStrike" cap="none" spc="0">
                <a:latin typeface="Arial"/>
                <a:ea typeface="Arial"/>
                <a:cs typeface="Arial"/>
              </a:rPr>
              <a:t> </a:t>
            </a:r>
            <a:r>
              <a:rPr lang="fi-FI" sz="2000" b="0" i="0" u="none" strike="noStrike" cap="none" spc="0" err="1">
                <a:latin typeface="Arial"/>
                <a:ea typeface="Arial"/>
                <a:cs typeface="Arial"/>
              </a:rPr>
              <a:t>that</a:t>
            </a:r>
            <a:r>
              <a:rPr lang="fi-FI" sz="2000" b="0" i="0" u="none" strike="noStrike" cap="none" spc="0">
                <a:latin typeface="Arial"/>
                <a:ea typeface="Arial"/>
                <a:cs typeface="Arial"/>
              </a:rPr>
              <a:t> </a:t>
            </a:r>
            <a:r>
              <a:rPr lang="fi-FI" sz="2000" b="0" i="0" u="none" strike="noStrike" cap="none" spc="0" err="1">
                <a:latin typeface="Arial"/>
                <a:ea typeface="Arial"/>
                <a:cs typeface="Arial"/>
              </a:rPr>
              <a:t>maximizes</a:t>
            </a:r>
            <a:r>
              <a:rPr lang="fi-FI" sz="2000" b="0" i="0" u="none" strike="noStrike" cap="none" spc="0">
                <a:latin typeface="Arial"/>
                <a:ea typeface="Arial"/>
                <a:cs typeface="Arial"/>
              </a:rPr>
              <a:t> </a:t>
            </a:r>
            <a:r>
              <a:rPr lang="fi-FI" sz="2000" b="0" i="0" u="none" strike="noStrike" cap="none" spc="0" err="1">
                <a:latin typeface="Arial"/>
                <a:ea typeface="Arial"/>
                <a:cs typeface="Arial"/>
              </a:rPr>
              <a:t>productivity</a:t>
            </a:r>
            <a:r>
              <a:rPr lang="fi-FI" sz="2000" b="0" i="0" u="none" strike="noStrike" cap="none" spc="0">
                <a:latin typeface="Arial"/>
                <a:ea typeface="Arial"/>
                <a:cs typeface="Arial"/>
              </a:rPr>
              <a:t>, </a:t>
            </a:r>
            <a:r>
              <a:rPr lang="fi-FI" sz="2000" b="0" i="0" u="none" strike="noStrike" cap="none" spc="0" err="1">
                <a:latin typeface="Arial"/>
                <a:ea typeface="Arial"/>
                <a:cs typeface="Arial"/>
              </a:rPr>
              <a:t>adaptability</a:t>
            </a:r>
            <a:r>
              <a:rPr lang="fi-FI" sz="2000" b="0" i="0" u="none" strike="noStrike" cap="none" spc="0">
                <a:latin typeface="Arial"/>
                <a:ea typeface="Arial"/>
                <a:cs typeface="Arial"/>
              </a:rPr>
              <a:t>, and </a:t>
            </a:r>
            <a:r>
              <a:rPr lang="fi-FI" sz="2000" b="0" i="0" u="none" strike="noStrike" cap="none" spc="0" err="1">
                <a:latin typeface="Arial"/>
                <a:ea typeface="Arial"/>
                <a:cs typeface="Arial"/>
              </a:rPr>
              <a:t>satisfaction</a:t>
            </a:r>
            <a:r>
              <a:rPr lang="fi-FI" sz="2000" b="0" i="0" u="none" strike="noStrike" cap="none" spc="0">
                <a:latin typeface="Arial"/>
                <a:ea typeface="Arial"/>
                <a:cs typeface="Arial"/>
              </a:rPr>
              <a:t> in </a:t>
            </a:r>
            <a:r>
              <a:rPr lang="fi-FI" sz="2000" b="0" i="0" u="none" strike="noStrike" cap="none" spc="0" err="1">
                <a:latin typeface="Arial"/>
                <a:ea typeface="Arial"/>
                <a:cs typeface="Arial"/>
              </a:rPr>
              <a:t>Scrum</a:t>
            </a:r>
            <a:r>
              <a:rPr lang="fi-FI" sz="2000" b="0" i="0" u="none" strike="noStrike" cap="none" spc="0">
                <a:latin typeface="Arial"/>
                <a:ea typeface="Arial"/>
                <a:cs typeface="Arial"/>
              </a:rPr>
              <a:t> </a:t>
            </a:r>
            <a:r>
              <a:rPr lang="fi-FI" sz="2000" b="0" i="0" u="none" strike="noStrike" cap="none" spc="0" err="1">
                <a:latin typeface="Arial"/>
                <a:ea typeface="Arial"/>
                <a:cs typeface="Arial"/>
              </a:rPr>
              <a:t>teams</a:t>
            </a:r>
            <a:r>
              <a:rPr lang="fi-FI" sz="2000" b="0" i="0" u="none" strike="noStrike" cap="none" spc="0">
                <a:latin typeface="Arial"/>
                <a:ea typeface="Arial"/>
                <a:cs typeface="Arial"/>
              </a:rPr>
              <a:t>, </a:t>
            </a:r>
            <a:r>
              <a:rPr lang="fi-FI" sz="2000" b="0" i="0" u="none" strike="noStrike" cap="none" spc="0" err="1">
                <a:latin typeface="Arial"/>
                <a:ea typeface="Arial"/>
                <a:cs typeface="Arial"/>
              </a:rPr>
              <a:t>contributing</a:t>
            </a:r>
            <a:r>
              <a:rPr lang="fi-FI" sz="2000" b="0" i="0" u="none" strike="noStrike" cap="none" spc="0">
                <a:latin typeface="Arial"/>
                <a:ea typeface="Arial"/>
                <a:cs typeface="Arial"/>
              </a:rPr>
              <a:t> to </a:t>
            </a:r>
            <a:r>
              <a:rPr lang="fi-FI" sz="2000" b="0" i="0" u="none" strike="noStrike" cap="none" spc="0" err="1">
                <a:latin typeface="Arial"/>
                <a:ea typeface="Arial"/>
                <a:cs typeface="Arial"/>
              </a:rPr>
              <a:t>more</a:t>
            </a:r>
            <a:r>
              <a:rPr lang="fi-FI" sz="2000" b="0" i="0" u="none" strike="noStrike" cap="none" spc="0">
                <a:latin typeface="Arial"/>
                <a:ea typeface="Arial"/>
                <a:cs typeface="Arial"/>
              </a:rPr>
              <a:t> </a:t>
            </a:r>
            <a:r>
              <a:rPr lang="fi-FI" sz="2000" b="0" i="0" u="none" strike="noStrike" cap="none" spc="0" err="1">
                <a:latin typeface="Arial"/>
                <a:ea typeface="Arial"/>
                <a:cs typeface="Arial"/>
              </a:rPr>
              <a:t>effective</a:t>
            </a:r>
            <a:r>
              <a:rPr lang="fi-FI" sz="2000" b="0" i="0" u="none" strike="noStrike" cap="none" spc="0">
                <a:latin typeface="Arial"/>
                <a:ea typeface="Arial"/>
                <a:cs typeface="Arial"/>
              </a:rPr>
              <a:t> Agile </a:t>
            </a:r>
            <a:r>
              <a:rPr lang="fi-FI" sz="2000" b="0" i="0" u="none" strike="noStrike" cap="none" spc="0" err="1">
                <a:latin typeface="Arial"/>
                <a:ea typeface="Arial"/>
                <a:cs typeface="Arial"/>
              </a:rPr>
              <a:t>practices</a:t>
            </a:r>
            <a:r>
              <a:rPr lang="fi-FI" sz="2000" b="0" i="0" u="none" strike="noStrike" cap="none" spc="0">
                <a:latin typeface="Arial"/>
                <a:ea typeface="Arial"/>
                <a:cs typeface="Arial"/>
              </a:rPr>
              <a:t>.</a:t>
            </a:r>
            <a:endParaRPr sz="2000">
              <a:cs typeface="Arial"/>
            </a:endParaRPr>
          </a:p>
        </p:txBody>
      </p:sp>
      <p:pic>
        <p:nvPicPr>
          <p:cNvPr id="7" name="Graphic 6" descr="Arrow: Slight curve with solid fill">
            <a:extLst>
              <a:ext uri="{FF2B5EF4-FFF2-40B4-BE49-F238E27FC236}">
                <a16:creationId xmlns:a16="http://schemas.microsoft.com/office/drawing/2014/main" id="{E0B485A4-D286-104C-2BE0-BE9FDA11DE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1425940" y="5294289"/>
            <a:ext cx="507305" cy="5177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Otsikko 1"/>
          <p:cNvSpPr>
            <a:spLocks noGrp="1"/>
          </p:cNvSpPr>
          <p:nvPr>
            <p:ph type="title"/>
          </p:nvPr>
        </p:nvSpPr>
        <p:spPr bwMode="auto">
          <a:xfrm>
            <a:off x="897031" y="1860016"/>
            <a:ext cx="10515600" cy="468479"/>
          </a:xfrm>
        </p:spPr>
        <p:txBody>
          <a:bodyPr vert="horz" lIns="91440" tIns="45720" rIns="91440" bIns="45720" rtlCol="0" anchor="t">
            <a:normAutofit/>
          </a:bodyPr>
          <a:lstStyle/>
          <a:p>
            <a:pPr>
              <a:defRPr/>
            </a:pPr>
            <a:r>
              <a:rPr lang="fi-FI" sz="2700"/>
              <a:t>RESEARCH OBJECTIVES</a:t>
            </a:r>
            <a:endParaRPr lang="en-US" sz="2700"/>
          </a:p>
        </p:txBody>
      </p:sp>
      <p:sp>
        <p:nvSpPr>
          <p:cNvPr id="3" name="Tekstin paikkamerkki 2"/>
          <p:cNvSpPr>
            <a:spLocks noGrp="1"/>
          </p:cNvSpPr>
          <p:nvPr>
            <p:ph idx="1"/>
          </p:nvPr>
        </p:nvSpPr>
        <p:spPr bwMode="auto">
          <a:xfrm>
            <a:off x="1676400" y="2525801"/>
            <a:ext cx="9736231" cy="3726120"/>
          </a:xfrm>
        </p:spPr>
        <p:txBody>
          <a:bodyPr vertOverflow="overflow" horzOverflow="overflow" vert="horz" wrap="square" lIns="91440" tIns="45720" rIns="91440" bIns="45720" numCol="1" spcCol="0" rtlCol="0" fromWordArt="0" anchor="t" anchorCtr="0" forceAA="0" compatLnSpc="0">
            <a:normAutofit/>
          </a:bodyPr>
          <a:lstStyle/>
          <a:p>
            <a:pPr>
              <a:defRPr/>
            </a:pPr>
            <a:r>
              <a:rPr lang="fi-FI" sz="2000" b="0" i="0" u="none" strike="noStrike" cap="none" spc="0">
                <a:solidFill>
                  <a:schemeClr val="tx1"/>
                </a:solidFill>
                <a:latin typeface="Arial"/>
                <a:ea typeface="Arial"/>
                <a:cs typeface="Arial"/>
              </a:rPr>
              <a:t>Objective: To determine the optimal sprint length in Scrum for improving efficiency, adaptability, and satisfaction.</a:t>
            </a:r>
            <a:endParaRPr sz="2000" b="0" i="0" u="none" strike="noStrike" cap="none" spc="0">
              <a:solidFill>
                <a:schemeClr val="tx1"/>
              </a:solidFill>
              <a:latin typeface="Arial"/>
              <a:cs typeface="Arial"/>
            </a:endParaRPr>
          </a:p>
          <a:p>
            <a:pPr>
              <a:defRPr/>
            </a:pPr>
            <a:r>
              <a:rPr lang="fi-FI" sz="2000" b="0" i="0" u="none" strike="noStrike" cap="none" spc="0">
                <a:solidFill>
                  <a:schemeClr val="tx1"/>
                </a:solidFill>
                <a:latin typeface="Arial"/>
                <a:ea typeface="Arial"/>
                <a:cs typeface="Arial"/>
              </a:rPr>
              <a:t>Research Questions:</a:t>
            </a:r>
            <a:endParaRPr sz="2000" b="0" i="0" u="none" strike="noStrike" cap="none" spc="0">
              <a:solidFill>
                <a:schemeClr val="tx1"/>
              </a:solidFill>
              <a:latin typeface="Arial"/>
              <a:cs typeface="Arial"/>
            </a:endParaRPr>
          </a:p>
          <a:p>
            <a:pPr marL="683929" lvl="1" indent="-283879">
              <a:buClr>
                <a:srgbClr val="23B900"/>
              </a:buClr>
              <a:buSzPct val="100000"/>
              <a:buFont typeface="Arial"/>
              <a:buChar char="•"/>
              <a:defRPr/>
            </a:pPr>
            <a:r>
              <a:rPr lang="fi-FI" sz="2000" b="0" i="0" u="none" strike="noStrike" cap="none" spc="0">
                <a:solidFill>
                  <a:schemeClr val="tx1"/>
                </a:solidFill>
                <a:latin typeface="Arial"/>
                <a:ea typeface="Arial"/>
                <a:cs typeface="Arial"/>
              </a:rPr>
              <a:t>What sprint length maximizes productivity in Scrum-based teams?</a:t>
            </a:r>
            <a:endParaRPr sz="2000" b="0" i="0" u="none" strike="noStrike" cap="none" spc="0">
              <a:solidFill>
                <a:schemeClr val="tx1"/>
              </a:solidFill>
              <a:latin typeface="Arial"/>
              <a:cs typeface="Arial"/>
            </a:endParaRPr>
          </a:p>
          <a:p>
            <a:pPr marL="683929" lvl="1" indent="-283879">
              <a:buClr>
                <a:srgbClr val="23B900"/>
              </a:buClr>
              <a:buSzPct val="100000"/>
              <a:buFont typeface="Arial"/>
              <a:buChar char="•"/>
              <a:defRPr/>
            </a:pPr>
            <a:r>
              <a:rPr lang="fi-FI" sz="2000" b="0" i="0" u="none" strike="noStrike" cap="none" spc="0">
                <a:solidFill>
                  <a:schemeClr val="tx1"/>
                </a:solidFill>
                <a:latin typeface="Arial"/>
                <a:ea typeface="Arial"/>
                <a:cs typeface="Arial"/>
              </a:rPr>
              <a:t>How does sprint length impact adaptability to changing requirements?</a:t>
            </a:r>
            <a:endParaRPr sz="2000" b="0" i="0" u="none" strike="noStrike" cap="none" spc="0">
              <a:solidFill>
                <a:schemeClr val="tx1"/>
              </a:solidFill>
              <a:latin typeface="Arial"/>
              <a:cs typeface="Arial"/>
            </a:endParaRPr>
          </a:p>
          <a:p>
            <a:pPr marL="683929" lvl="1" indent="-283879">
              <a:buClr>
                <a:srgbClr val="23B900"/>
              </a:buClr>
              <a:buSzPct val="100000"/>
              <a:buFont typeface="Arial"/>
              <a:buChar char="•"/>
              <a:defRPr/>
            </a:pPr>
            <a:r>
              <a:rPr lang="fi-FI" sz="2000" b="0" i="0" u="none" strike="noStrike" cap="none" spc="0">
                <a:solidFill>
                  <a:schemeClr val="tx1"/>
                </a:solidFill>
                <a:latin typeface="Arial"/>
                <a:ea typeface="Arial"/>
                <a:cs typeface="Arial"/>
              </a:rPr>
              <a:t>What is the effect of sprint size on team burnout, predictability, and stakeholder satisfaction?</a:t>
            </a:r>
            <a:endParaRPr sz="2000" b="0" i="0" u="none" strike="noStrike" cap="none" spc="0">
              <a:solidFill>
                <a:schemeClr val="tx1"/>
              </a:solidFill>
              <a:latin typeface="Arial"/>
              <a:cs typeface="Arial"/>
            </a:endParaRPr>
          </a:p>
          <a:p>
            <a:pPr>
              <a:defRPr/>
            </a:pP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Otsikko 1"/>
          <p:cNvSpPr>
            <a:spLocks noGrp="1"/>
          </p:cNvSpPr>
          <p:nvPr>
            <p:ph type="title"/>
          </p:nvPr>
        </p:nvSpPr>
        <p:spPr bwMode="auto">
          <a:xfrm>
            <a:off x="897031" y="1860016"/>
            <a:ext cx="10515600" cy="468479"/>
          </a:xfrm>
        </p:spPr>
        <p:txBody>
          <a:bodyPr vert="horz" lIns="91440" tIns="45720" rIns="91440" bIns="45720" rtlCol="0" anchor="t">
            <a:normAutofit/>
          </a:bodyPr>
          <a:lstStyle/>
          <a:p>
            <a:pPr>
              <a:defRPr/>
            </a:pPr>
            <a:r>
              <a:rPr lang="fi-FI" sz="2700"/>
              <a:t>LITERATURE REVIEW</a:t>
            </a:r>
            <a:endParaRPr lang="en-US"/>
          </a:p>
        </p:txBody>
      </p:sp>
      <p:sp>
        <p:nvSpPr>
          <p:cNvPr id="7" name="Tekstin paikkamerkki 2"/>
          <p:cNvSpPr txBox="1"/>
          <p:nvPr/>
        </p:nvSpPr>
        <p:spPr bwMode="auto">
          <a:xfrm>
            <a:off x="1672492" y="2619585"/>
            <a:ext cx="9736230" cy="3400213"/>
          </a:xfrm>
          <a:prstGeom prst="rect">
            <a:avLst/>
          </a:prstGeom>
        </p:spPr>
        <p:txBody>
          <a:bodyPr vertOverflow="overflow" horzOverflow="overflow" vert="horz" wrap="square" lIns="91440" tIns="45720" rIns="91440" bIns="45720" numCol="1" spcCol="0" rtlCol="0" fromWordArt="0" anchor="t" anchorCtr="0" forceAA="0" compatLnSpc="0">
            <a:normAutofit fontScale="95000" lnSpcReduction="1000"/>
          </a:bodyPr>
          <a:lstStyle>
            <a:lvl1pPr marL="228600" indent="-228600" algn="l" defTabSz="914400">
              <a:lnSpc>
                <a:spcPct val="120000"/>
              </a:lnSpc>
              <a:spcBef>
                <a:spcPts val="1000"/>
              </a:spcBef>
              <a:buClr>
                <a:srgbClr val="23B900"/>
              </a:buClr>
              <a:buSzPct val="100000"/>
              <a:buFontTx/>
              <a:buBlip>
                <a:blip r:embed="rId3"/>
              </a:buBlip>
              <a:defRPr sz="1800" b="0" i="0">
                <a:solidFill>
                  <a:schemeClr val="tx1"/>
                </a:solidFill>
                <a:latin typeface="+mn-lt"/>
                <a:ea typeface="+mn-ea"/>
                <a:cs typeface="+mn-cs"/>
              </a:defRPr>
            </a:lvl1pPr>
            <a:lvl2pPr marL="742950" marR="0" indent="-285750" algn="l" defTabSz="914400">
              <a:lnSpc>
                <a:spcPct val="120000"/>
              </a:lnSpc>
              <a:spcBef>
                <a:spcPts val="300"/>
              </a:spcBef>
              <a:spcAft>
                <a:spcPts val="200"/>
              </a:spcAft>
              <a:buClr>
                <a:srgbClr val="23B900"/>
              </a:buClr>
              <a:buSzTx/>
              <a:buFontTx/>
              <a:buBlip>
                <a:blip r:embed="rId4"/>
              </a:buBlip>
              <a:defRPr sz="1500">
                <a:solidFill>
                  <a:schemeClr val="tx1"/>
                </a:solidFill>
                <a:latin typeface="+mn-lt"/>
                <a:ea typeface="+mn-ea"/>
                <a:cs typeface="+mn-cs"/>
              </a:defRPr>
            </a:lvl2pPr>
            <a:lvl3pPr marL="1143000" indent="-228600" algn="l" defTabSz="914400">
              <a:lnSpc>
                <a:spcPct val="100000"/>
              </a:lnSpc>
              <a:spcBef>
                <a:spcPts val="300"/>
              </a:spcBef>
              <a:spcAft>
                <a:spcPts val="200"/>
              </a:spcAft>
              <a:buClr>
                <a:srgbClr val="23B900"/>
              </a:buClr>
              <a:buFont typeface="Wingdings"/>
              <a:buChar char="§"/>
              <a:defRPr sz="1200">
                <a:solidFill>
                  <a:schemeClr val="tx1"/>
                </a:solidFill>
                <a:latin typeface="+mn-lt"/>
                <a:ea typeface="+mn-ea"/>
                <a:cs typeface="+mn-cs"/>
              </a:defRPr>
            </a:lvl3pPr>
            <a:lvl4pPr marL="1600200" indent="-228600" algn="l" defTabSz="914400">
              <a:lnSpc>
                <a:spcPct val="100000"/>
              </a:lnSpc>
              <a:spcBef>
                <a:spcPts val="300"/>
              </a:spcBef>
              <a:spcAft>
                <a:spcPts val="200"/>
              </a:spcAft>
              <a:buClr>
                <a:srgbClr val="23B900"/>
              </a:buClr>
              <a:buFont typeface="Wingdings"/>
              <a:buChar char="§"/>
              <a:defRPr sz="1200">
                <a:solidFill>
                  <a:schemeClr val="tx1"/>
                </a:solidFill>
                <a:latin typeface="+mn-lt"/>
                <a:ea typeface="+mn-ea"/>
                <a:cs typeface="+mn-cs"/>
              </a:defRPr>
            </a:lvl4pPr>
            <a:lvl5pPr marL="2057400" indent="-228600" algn="l" defTabSz="914400">
              <a:lnSpc>
                <a:spcPct val="100000"/>
              </a:lnSpc>
              <a:spcBef>
                <a:spcPts val="300"/>
              </a:spcBef>
              <a:spcAft>
                <a:spcPts val="200"/>
              </a:spcAft>
              <a:buClr>
                <a:srgbClr val="23B900"/>
              </a:buClr>
              <a:buFont typeface="Wingdings"/>
              <a:buChar char="§"/>
              <a:defRPr sz="12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gn="just">
              <a:defRPr/>
            </a:pPr>
            <a:r>
              <a:rPr lang="en-GB" sz="2000" b="0" i="0" u="none" strike="noStrike" cap="none" spc="0">
                <a:solidFill>
                  <a:schemeClr val="tx1"/>
                </a:solidFill>
                <a:latin typeface="Arial"/>
                <a:ea typeface="Arial"/>
                <a:cs typeface="Arial"/>
              </a:rPr>
              <a:t>Anand et al. (2022): Studied sprint lengths and found a balance between short and long sprints is crucial. Short sprints improve team responsiveness but may increase stress; longer sprints improve predictability but may reduce flexibility.</a:t>
            </a:r>
            <a:endParaRPr sz="2000" b="0" i="0" u="none" strike="noStrike" cap="none" spc="0">
              <a:solidFill>
                <a:schemeClr val="tx1"/>
              </a:solidFill>
              <a:latin typeface="Arial"/>
              <a:cs typeface="Arial"/>
            </a:endParaRPr>
          </a:p>
          <a:p>
            <a:pPr algn="just">
              <a:defRPr/>
            </a:pPr>
            <a:r>
              <a:rPr lang="en-GB" sz="2000" b="0" i="0" u="none" strike="noStrike" cap="none" spc="0">
                <a:solidFill>
                  <a:schemeClr val="tx1"/>
                </a:solidFill>
                <a:latin typeface="Arial"/>
                <a:ea typeface="Arial"/>
                <a:cs typeface="Arial"/>
              </a:rPr>
              <a:t>Nascimento et al. (2023): Analysed the impact of sprint length on team dynamics and morale, finding that shorter sprints enhance adaptability but can lead to burnout, while longer sprints allow deeper feature development but slow response times.</a:t>
            </a:r>
            <a:endParaRPr sz="2000" b="0" i="0" u="none" strike="noStrike" cap="none" spc="0">
              <a:solidFill>
                <a:schemeClr val="tx1"/>
              </a:solidFill>
              <a:latin typeface="Arial"/>
              <a:cs typeface="Arial"/>
            </a:endParaRPr>
          </a:p>
          <a:p>
            <a:pPr marL="0" indent="0" algn="just">
              <a:buNone/>
              <a:defRPr/>
            </a:pPr>
            <a:r>
              <a:rPr lang="fi-FI" sz="2000" b="0" i="0" u="none" strike="noStrike" cap="none" spc="0">
                <a:latin typeface="Arial"/>
                <a:ea typeface="Arial"/>
                <a:cs typeface="Arial"/>
              </a:rPr>
              <a:t> </a:t>
            </a:r>
            <a:r>
              <a:rPr lang="fi-FI" sz="2000">
                <a:latin typeface="Arial"/>
                <a:ea typeface="Arial"/>
                <a:cs typeface="Arial"/>
              </a:rPr>
              <a:t> </a:t>
            </a:r>
            <a:r>
              <a:rPr lang="en-GB" sz="2000" b="0" i="0" u="none" strike="noStrike" cap="none" spc="0">
                <a:latin typeface="Arial"/>
                <a:ea typeface="Arial"/>
                <a:cs typeface="Arial"/>
              </a:rPr>
              <a:t>Few studies have quantitatively analysed sprint length impacts on Scrum team dynamics. Our study fills this gap, aiming to provide empirical guidance on sprint size selection.</a:t>
            </a:r>
            <a:endParaRPr sz="2000" b="0">
              <a:cs typeface="Arial"/>
            </a:endParaRPr>
          </a:p>
        </p:txBody>
      </p:sp>
      <p:pic>
        <p:nvPicPr>
          <p:cNvPr id="4" name="Graphic 3" descr="Arrow: Slight curve with solid fill">
            <a:extLst>
              <a:ext uri="{FF2B5EF4-FFF2-40B4-BE49-F238E27FC236}">
                <a16:creationId xmlns:a16="http://schemas.microsoft.com/office/drawing/2014/main" id="{B5D1694C-E6A3-F1BA-0FA6-F2646BCDCE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bwMode="auto">
          <a:xfrm>
            <a:off x="1392809" y="4819419"/>
            <a:ext cx="507305" cy="5177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11341942" name="Otsikko 1"/>
          <p:cNvSpPr>
            <a:spLocks noGrp="1"/>
          </p:cNvSpPr>
          <p:nvPr>
            <p:ph type="title"/>
          </p:nvPr>
        </p:nvSpPr>
        <p:spPr bwMode="auto">
          <a:xfrm>
            <a:off x="897030" y="1860015"/>
            <a:ext cx="10515600" cy="468478"/>
          </a:xfrm>
        </p:spPr>
        <p:txBody>
          <a:bodyPr vert="horz" lIns="91440" tIns="45720" rIns="91440" bIns="45720" rtlCol="0" anchor="t">
            <a:normAutofit/>
          </a:bodyPr>
          <a:lstStyle/>
          <a:p>
            <a:pPr>
              <a:defRPr/>
            </a:pPr>
            <a:r>
              <a:rPr lang="fi-FI" sz="2700" b="1" i="0" u="none" strike="noStrike" cap="all" spc="0">
                <a:solidFill>
                  <a:schemeClr val="tx1"/>
                </a:solidFill>
                <a:latin typeface="Arial"/>
                <a:ea typeface="Arial"/>
                <a:cs typeface="Arial"/>
              </a:rPr>
              <a:t>Hypotheses</a:t>
            </a:r>
            <a:endParaRPr lang="en-US" sz="2700"/>
          </a:p>
        </p:txBody>
      </p:sp>
      <p:sp>
        <p:nvSpPr>
          <p:cNvPr id="1368072915" name="Tekstin paikkamerkki 2"/>
          <p:cNvSpPr>
            <a:spLocks noGrp="1"/>
          </p:cNvSpPr>
          <p:nvPr>
            <p:ph idx="1"/>
          </p:nvPr>
        </p:nvSpPr>
        <p:spPr bwMode="auto">
          <a:xfrm>
            <a:off x="1676399" y="2525800"/>
            <a:ext cx="9736230" cy="3726119"/>
          </a:xfrm>
        </p:spPr>
        <p:txBody>
          <a:bodyPr vertOverflow="overflow" horzOverflow="overflow" vert="horz" wrap="square" lIns="91440" tIns="45720" rIns="91440" bIns="45720" numCol="1" spcCol="0" rtlCol="0" fromWordArt="0" anchor="t" anchorCtr="0" forceAA="0" compatLnSpc="0">
            <a:normAutofit/>
          </a:bodyPr>
          <a:lstStyle/>
          <a:p>
            <a:pPr>
              <a:defRPr/>
            </a:pPr>
            <a:r>
              <a:rPr lang="fi-FI" sz="2000" b="0" i="0" u="none" strike="noStrike" cap="none" spc="0">
                <a:solidFill>
                  <a:schemeClr val="tx1"/>
                </a:solidFill>
                <a:latin typeface="Arial"/>
                <a:ea typeface="Arial"/>
                <a:cs typeface="Arial"/>
              </a:rPr>
              <a:t>Short sprints (1-2 weeks) enhance team adaptability and responsiveness due to frequent feedback loops and adjustments but may increase stress and reduce team morale.</a:t>
            </a:r>
            <a:endParaRPr lang="fi-FI" sz="2000" b="0" i="0" u="none" strike="noStrike" cap="none" spc="0">
              <a:solidFill>
                <a:schemeClr val="tx1"/>
              </a:solidFill>
              <a:latin typeface="Arial"/>
              <a:cs typeface="Arial"/>
            </a:endParaRPr>
          </a:p>
          <a:p>
            <a:pPr>
              <a:defRPr/>
            </a:pPr>
            <a:r>
              <a:rPr lang="fi-FI" sz="2000" b="0" i="0" u="none" strike="noStrike" cap="none" spc="0">
                <a:solidFill>
                  <a:schemeClr val="tx1"/>
                </a:solidFill>
                <a:latin typeface="Arial"/>
                <a:ea typeface="Arial"/>
                <a:cs typeface="Arial"/>
              </a:rPr>
              <a:t>Long sprints (3-4 weeks) provide better predictability, allowing stakeholders more time for planning and detailed task execution. However, they may reduce flexibility and slow responsiveness to new requirements.</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 name="Title 1"/>
          <p:cNvSpPr>
            <a:spLocks noGrp="1"/>
          </p:cNvSpPr>
          <p:nvPr>
            <p:ph type="title"/>
          </p:nvPr>
        </p:nvSpPr>
        <p:spPr bwMode="auto">
          <a:xfrm>
            <a:off x="897031" y="1860016"/>
            <a:ext cx="10515600" cy="468479"/>
          </a:xfrm>
        </p:spPr>
        <p:txBody>
          <a:bodyPr vertOverflow="overflow" horzOverflow="overflow" vert="horz" wrap="square" lIns="91440" tIns="45720" rIns="91440" bIns="45720" numCol="1" spcCol="0" rtlCol="0" fromWordArt="0" anchor="t" anchorCtr="0" forceAA="0" compatLnSpc="0">
            <a:normAutofit fontScale="95000" lnSpcReduction="1000"/>
          </a:bodyPr>
          <a:lstStyle/>
          <a:p>
            <a:pPr>
              <a:defRPr/>
            </a:pPr>
            <a:r>
              <a:rPr lang="en-US" sz="3200" b="1" i="0" u="none" strike="noStrike" cap="all" spc="0">
                <a:solidFill>
                  <a:schemeClr val="tx1"/>
                </a:solidFill>
                <a:latin typeface="Arial"/>
                <a:ea typeface="Arial"/>
                <a:cs typeface="Arial"/>
              </a:rPr>
              <a:t>Research Method</a:t>
            </a:r>
            <a:endParaRPr lang="en-US"/>
          </a:p>
        </p:txBody>
      </p:sp>
      <p:sp>
        <p:nvSpPr>
          <p:cNvPr id="54" name="Sisällön paikkamerkki 3"/>
          <p:cNvSpPr>
            <a:spLocks noGrp="1"/>
          </p:cNvSpPr>
          <p:nvPr>
            <p:ph idx="1"/>
          </p:nvPr>
        </p:nvSpPr>
        <p:spPr bwMode="auto">
          <a:xfrm>
            <a:off x="1667107" y="2645653"/>
            <a:ext cx="9736231" cy="3726120"/>
          </a:xfrm>
        </p:spPr>
        <p:txBody>
          <a:bodyPr vert="horz" lIns="91440" tIns="45720" rIns="91440" bIns="45720" rtlCol="0" anchor="t">
            <a:noAutofit/>
          </a:bodyPr>
          <a:lstStyle/>
          <a:p>
            <a:pPr algn="just">
              <a:defRPr/>
            </a:pPr>
            <a:r>
              <a:rPr lang="en-US" sz="2000" b="1" i="0" u="none" strike="noStrike" cap="none" spc="0">
                <a:latin typeface="Arial"/>
                <a:ea typeface="Arial"/>
                <a:cs typeface="Arial"/>
              </a:rPr>
              <a:t>Qualitative</a:t>
            </a:r>
            <a:r>
              <a:rPr lang="en-US" sz="2000" b="0" i="0" u="none" strike="noStrike" cap="none" spc="0">
                <a:latin typeface="Arial"/>
                <a:ea typeface="Arial"/>
                <a:cs typeface="Arial"/>
              </a:rPr>
              <a:t>: Interviews and surveys with Scrum team members (e.g., developers, Scrum masters) capture insights on adaptability, stress, and morale.</a:t>
            </a:r>
            <a:endParaRPr sz="2000" b="0" i="0" u="none" strike="noStrike" cap="none" spc="0">
              <a:latin typeface="Arial"/>
              <a:cs typeface="Arial"/>
            </a:endParaRPr>
          </a:p>
          <a:p>
            <a:pPr algn="just">
              <a:defRPr/>
            </a:pPr>
            <a:r>
              <a:rPr lang="en-US" sz="2000" b="1" i="0" u="none" strike="noStrike" cap="none" spc="0">
                <a:latin typeface="Arial"/>
                <a:ea typeface="Arial"/>
                <a:cs typeface="Arial"/>
              </a:rPr>
              <a:t>Quantitative</a:t>
            </a:r>
            <a:r>
              <a:rPr lang="en-US" sz="2000" b="0" i="0" u="none" strike="noStrike" cap="none" spc="0">
                <a:latin typeface="Arial"/>
                <a:ea typeface="Arial"/>
                <a:cs typeface="Arial"/>
              </a:rPr>
              <a:t>: Productivity metrics such as task completion rates, defect rates, and backlog items provide measurable data on sprint performance.</a:t>
            </a:r>
            <a:endParaRPr sz="2000" b="0" i="0" u="none" strike="noStrike" cap="none" spc="0">
              <a:latin typeface="Arial"/>
              <a:cs typeface="Arial"/>
            </a:endParaRPr>
          </a:p>
          <a:p>
            <a:pPr marL="0" indent="0" algn="just">
              <a:buNone/>
              <a:defRPr/>
            </a:pPr>
            <a:r>
              <a:rPr lang="fi-FI" sz="2000" b="0" i="0" u="none" strike="noStrike" cap="none" spc="0">
                <a:latin typeface="Arial"/>
                <a:ea typeface="Arial"/>
                <a:cs typeface="Arial"/>
              </a:rPr>
              <a:t> </a:t>
            </a:r>
            <a:r>
              <a:rPr lang="fi-FI" sz="2000">
                <a:latin typeface="Arial"/>
                <a:ea typeface="Arial"/>
                <a:cs typeface="Arial"/>
              </a:rPr>
              <a:t> </a:t>
            </a:r>
            <a:r>
              <a:rPr lang="en-US" sz="2000" b="0" i="0" u="none" strike="noStrike" cap="none" spc="0">
                <a:latin typeface="Arial"/>
                <a:ea typeface="Arial"/>
                <a:cs typeface="Arial"/>
              </a:rPr>
              <a:t>Combining these methods provides a complete picture of how different sprint lengths affect productivity and team dynamics.</a:t>
            </a:r>
            <a:endParaRPr sz="2000" b="0">
              <a:latin typeface="Arial"/>
              <a:cs typeface="Arial"/>
            </a:endParaRPr>
          </a:p>
        </p:txBody>
      </p:sp>
      <p:pic>
        <p:nvPicPr>
          <p:cNvPr id="2" name="Graphic 1" descr="Arrow: Slight curve with solid fill">
            <a:extLst>
              <a:ext uri="{FF2B5EF4-FFF2-40B4-BE49-F238E27FC236}">
                <a16:creationId xmlns:a16="http://schemas.microsoft.com/office/drawing/2014/main" id="{93184C98-084B-DD9C-9CEA-EB6A9372BD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7592" y="4340132"/>
            <a:ext cx="507305" cy="51774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57638701" name="Title 1"/>
          <p:cNvSpPr>
            <a:spLocks noGrp="1"/>
          </p:cNvSpPr>
          <p:nvPr>
            <p:ph type="title"/>
          </p:nvPr>
        </p:nvSpPr>
        <p:spPr bwMode="auto">
          <a:xfrm>
            <a:off x="897030" y="1860015"/>
            <a:ext cx="10515600" cy="468478"/>
          </a:xfrm>
        </p:spPr>
        <p:txBody>
          <a:bodyPr vertOverflow="overflow" horzOverflow="overflow" vert="horz" wrap="square" lIns="91440" tIns="45720" rIns="91440" bIns="45720" numCol="1" spcCol="0" rtlCol="0" fromWordArt="0" anchor="t" anchorCtr="0" forceAA="0" compatLnSpc="0">
            <a:normAutofit fontScale="95000" lnSpcReduction="1000"/>
          </a:bodyPr>
          <a:lstStyle/>
          <a:p>
            <a:pPr>
              <a:defRPr/>
            </a:pPr>
            <a:r>
              <a:rPr lang="en-US" sz="3300" b="1" i="0" u="none" strike="noStrike" cap="all" spc="0">
                <a:solidFill>
                  <a:schemeClr val="tx1"/>
                </a:solidFill>
                <a:latin typeface="Arial"/>
                <a:ea typeface="Arial"/>
                <a:cs typeface="Arial"/>
              </a:rPr>
              <a:t>Resources Required</a:t>
            </a:r>
            <a:endParaRPr lang="en-US"/>
          </a:p>
        </p:txBody>
      </p:sp>
      <p:sp>
        <p:nvSpPr>
          <p:cNvPr id="1970785562" name="Sisällön paikkamerkki 3"/>
          <p:cNvSpPr>
            <a:spLocks noGrp="1"/>
          </p:cNvSpPr>
          <p:nvPr>
            <p:ph idx="1"/>
          </p:nvPr>
        </p:nvSpPr>
        <p:spPr bwMode="auto">
          <a:xfrm>
            <a:off x="1667106" y="2645652"/>
            <a:ext cx="9736230" cy="3726119"/>
          </a:xfrm>
        </p:spPr>
        <p:txBody>
          <a:bodyPr vert="horz" lIns="91440" tIns="45720" rIns="91440" bIns="45720" rtlCol="0" anchor="t">
            <a:noAutofit/>
          </a:bodyPr>
          <a:lstStyle/>
          <a:p>
            <a:pPr>
              <a:defRPr/>
            </a:pPr>
            <a:r>
              <a:rPr lang="en-US" sz="2000" b="0" i="0" u="none" strike="noStrike" cap="none" spc="0">
                <a:solidFill>
                  <a:schemeClr val="tx1"/>
                </a:solidFill>
                <a:latin typeface="Arial"/>
                <a:ea typeface="Arial"/>
                <a:cs typeface="Arial"/>
              </a:rPr>
              <a:t>Project Management Tools: Access to tools like Jira or Trello to capture sprint data, such as completion rates, backlog items, and defect rates.</a:t>
            </a:r>
            <a:endParaRPr lang="en-US" sz="2000" b="0" i="0" u="none" strike="noStrike" cap="none" spc="0">
              <a:solidFill>
                <a:schemeClr val="tx1"/>
              </a:solidFill>
              <a:latin typeface="Arial"/>
              <a:cs typeface="Arial"/>
            </a:endParaRPr>
          </a:p>
          <a:p>
            <a:pPr>
              <a:defRPr/>
            </a:pPr>
            <a:r>
              <a:rPr lang="en-US" sz="2000" b="0" i="0" u="none" strike="noStrike" cap="none" spc="0">
                <a:solidFill>
                  <a:schemeClr val="tx1"/>
                </a:solidFill>
                <a:latin typeface="Arial"/>
                <a:ea typeface="Arial"/>
                <a:cs typeface="Arial"/>
              </a:rPr>
              <a:t>Data Analysis Software: Software like R or SPSS will be needed to analyze quantitative data and ensure statistical accuracy in our results.</a:t>
            </a:r>
            <a:endParaRPr lang="en-US" sz="2000" b="0" i="0" u="none" strike="noStrike" cap="none" spc="0">
              <a:solidFill>
                <a:schemeClr val="tx1"/>
              </a:solidFill>
              <a:latin typeface="Arial"/>
              <a:cs typeface="Arial"/>
            </a:endParaRPr>
          </a:p>
          <a:p>
            <a:pPr marL="228600" marR="0" indent="-228600" algn="l">
              <a:lnSpc>
                <a:spcPct val="120000"/>
              </a:lnSpc>
              <a:spcBef>
                <a:spcPts val="999"/>
              </a:spcBef>
              <a:spcAft>
                <a:spcPts val="0"/>
              </a:spcAft>
              <a:buClr>
                <a:srgbClr val="23B900"/>
              </a:buClr>
              <a:buSzPct val="100000"/>
              <a:buFontTx/>
              <a:buBlip>
                <a:blip r:embed="rId3"/>
              </a:buBlip>
              <a:defRPr/>
            </a:pPr>
            <a:r>
              <a:rPr lang="en-US" sz="2000" b="0" i="0" u="none" strike="noStrike" cap="none" spc="0">
                <a:solidFill>
                  <a:schemeClr val="tx1"/>
                </a:solidFill>
                <a:latin typeface="Arial"/>
                <a:ea typeface="Arial"/>
                <a:cs typeface="Arial"/>
              </a:rPr>
              <a:t>Industry-Varied Scrum Teams: Teams from various industries are essential for a diverse dataset, allowing for findings that apply across contexts.</a:t>
            </a:r>
            <a:endParaRPr sz="2000" b="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5799201" name="Otsikko 1"/>
          <p:cNvSpPr>
            <a:spLocks noGrp="1"/>
          </p:cNvSpPr>
          <p:nvPr>
            <p:ph type="title"/>
          </p:nvPr>
        </p:nvSpPr>
        <p:spPr bwMode="auto">
          <a:xfrm>
            <a:off x="897030" y="1860015"/>
            <a:ext cx="10515600" cy="468478"/>
          </a:xfrm>
        </p:spPr>
        <p:txBody>
          <a:bodyPr vert="horz" lIns="91440" tIns="45720" rIns="91440" bIns="45720" rtlCol="0" anchor="t">
            <a:normAutofit/>
          </a:bodyPr>
          <a:lstStyle/>
          <a:p>
            <a:pPr>
              <a:defRPr/>
            </a:pPr>
            <a:r>
              <a:rPr lang="fi-FI" sz="2700" b="1" i="0" u="none" strike="noStrike" cap="all" spc="0">
                <a:solidFill>
                  <a:schemeClr val="tx1"/>
                </a:solidFill>
                <a:latin typeface="Arial"/>
                <a:ea typeface="Arial"/>
                <a:cs typeface="Arial"/>
              </a:rPr>
              <a:t>Research Phases</a:t>
            </a:r>
            <a:endParaRPr lang="en-US"/>
          </a:p>
        </p:txBody>
      </p:sp>
      <p:grpSp>
        <p:nvGrpSpPr>
          <p:cNvPr id="296470818" name="Group 296470817"/>
          <p:cNvGrpSpPr/>
          <p:nvPr/>
        </p:nvGrpSpPr>
        <p:grpSpPr bwMode="auto">
          <a:xfrm>
            <a:off x="1063479" y="3155137"/>
            <a:ext cx="9759237" cy="1929944"/>
            <a:chOff x="0" y="0"/>
            <a:chExt cx="9759237" cy="1929944"/>
          </a:xfrm>
        </p:grpSpPr>
        <p:sp>
          <p:nvSpPr>
            <p:cNvPr id="2" name="Oval 1"/>
            <p:cNvSpPr/>
            <p:nvPr/>
          </p:nvSpPr>
          <p:spPr bwMode="auto">
            <a:xfrm>
              <a:off x="7841130" y="0"/>
              <a:ext cx="1918106" cy="191846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p:spPr>
          <p:style>
            <a:lnRef idx="2">
              <a:srgbClr val="000000"/>
            </a:lnRef>
            <a:fillRef idx="1">
              <a:srgbClr val="000000"/>
            </a:fillRef>
            <a:effectRef idx="0">
              <a:srgbClr val="000000"/>
            </a:effectRef>
            <a:fontRef idx="minor">
              <a:schemeClr val="lt1"/>
            </a:fontRef>
          </p:style>
        </p:sp>
        <p:sp>
          <p:nvSpPr>
            <p:cNvPr id="3" name="Oval 2"/>
            <p:cNvSpPr/>
            <p:nvPr/>
          </p:nvSpPr>
          <p:spPr bwMode="auto">
            <a:xfrm>
              <a:off x="7904817" y="63959"/>
              <a:ext cx="1790732" cy="1790541"/>
            </a:xfrm>
            <a:prstGeom prst="ellipse">
              <a:avLst/>
            </a:prstGeom>
            <a:solidFill>
              <a:schemeClr val="lt1">
                <a:hueOff val="0"/>
                <a:satOff val="0"/>
                <a:lumOff val="0"/>
                <a:alphaOff val="0"/>
                <a:alpha val="90000"/>
              </a:schemeClr>
            </a:solidFill>
            <a:ln w="12700" cap="flat" cmpd="sng" algn="ctr">
              <a:solidFill>
                <a:schemeClr val="accent1">
                  <a:hueOff val="0"/>
                  <a:satOff val="0"/>
                  <a:lumOff val="0"/>
                  <a:alphaOff val="0"/>
                </a:schemeClr>
              </a:solidFill>
              <a:prstDash val="solid"/>
              <a:miter lim="800000"/>
            </a:ln>
            <a:effectLst/>
          </p:spPr>
          <p:style>
            <a:lnRef idx="2">
              <a:srgbClr val="000000"/>
            </a:lnRef>
            <a:fillRef idx="1">
              <a:srgbClr val="000000"/>
            </a:fillRef>
            <a:effectRef idx="0">
              <a:srgbClr val="000000"/>
            </a:effectRef>
            <a:fontRef idx="minor"/>
          </p:style>
          <p:txBody>
            <a:bodyPr spcFirstLastPara="0" vertOverflow="overflow" horzOverflow="overflow" vert="horz" wrap="square" lIns="26669" tIns="26669" rIns="26669" bIns="26669" numCol="1" spcCol="1269" rtlCol="0" fromWordArt="0" anchor="ctr" anchorCtr="0" forceAA="0" compatLnSpc="0">
              <a:noAutofit/>
            </a:bodyPr>
            <a:lstStyle/>
            <a:p>
              <a:pPr marL="0" marR="0" indent="0" algn="ctr">
                <a:lnSpc>
                  <a:spcPct val="90000"/>
                </a:lnSpc>
                <a:spcBef>
                  <a:spcPts val="0"/>
                </a:spcBef>
                <a:spcAft>
                  <a:spcPts val="0"/>
                </a:spcAft>
                <a:buNone/>
                <a:defRPr/>
              </a:pPr>
              <a:r>
                <a:rPr lang="fi-FI" sz="1800" b="0" i="0" u="none" strike="noStrike" cap="none" spc="0">
                  <a:solidFill>
                    <a:schemeClr val="bg1"/>
                  </a:solidFill>
                  <a:latin typeface="Arial"/>
                  <a:ea typeface="Arial"/>
                  <a:cs typeface="Arial"/>
                </a:rPr>
                <a:t>Reporting and Publication</a:t>
              </a:r>
              <a:endParaRPr>
                <a:solidFill>
                  <a:schemeClr val="bg1"/>
                </a:solidFill>
              </a:endParaRPr>
            </a:p>
          </p:txBody>
        </p:sp>
        <p:sp>
          <p:nvSpPr>
            <p:cNvPr id="4" name="Teardrop 3"/>
            <p:cNvSpPr/>
            <p:nvPr/>
          </p:nvSpPr>
          <p:spPr bwMode="auto">
            <a:xfrm rot="2699971">
              <a:off x="5861021" y="2319"/>
              <a:ext cx="1913486" cy="191348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p:spPr>
          <p:style>
            <a:lnRef idx="2">
              <a:srgbClr val="000000"/>
            </a:lnRef>
            <a:fillRef idx="1">
              <a:srgbClr val="000000"/>
            </a:fillRef>
            <a:effectRef idx="0">
              <a:srgbClr val="000000"/>
            </a:effectRef>
            <a:fontRef idx="minor">
              <a:schemeClr val="lt1"/>
            </a:fontRef>
          </p:style>
        </p:sp>
        <p:sp>
          <p:nvSpPr>
            <p:cNvPr id="5" name="Oval 4"/>
            <p:cNvSpPr/>
            <p:nvPr/>
          </p:nvSpPr>
          <p:spPr bwMode="auto">
            <a:xfrm>
              <a:off x="5922398" y="63959"/>
              <a:ext cx="1790732" cy="1790541"/>
            </a:xfrm>
            <a:prstGeom prst="ellipse">
              <a:avLst/>
            </a:prstGeom>
            <a:solidFill>
              <a:schemeClr val="lt1">
                <a:hueOff val="0"/>
                <a:satOff val="0"/>
                <a:lumOff val="0"/>
                <a:alphaOff val="0"/>
                <a:alpha val="90000"/>
              </a:schemeClr>
            </a:solidFill>
            <a:ln w="12700" cap="flat" cmpd="sng" algn="ctr">
              <a:solidFill>
                <a:schemeClr val="accent1">
                  <a:hueOff val="0"/>
                  <a:satOff val="0"/>
                  <a:lumOff val="0"/>
                  <a:alphaOff val="0"/>
                </a:schemeClr>
              </a:solidFill>
              <a:prstDash val="solid"/>
              <a:miter lim="800000"/>
            </a:ln>
            <a:effectLst/>
          </p:spPr>
          <p:style>
            <a:lnRef idx="2">
              <a:srgbClr val="000000"/>
            </a:lnRef>
            <a:fillRef idx="1">
              <a:srgbClr val="000000"/>
            </a:fillRef>
            <a:effectRef idx="0">
              <a:srgbClr val="000000"/>
            </a:effectRef>
            <a:fontRef idx="minor"/>
          </p:style>
          <p:txBody>
            <a:bodyPr spcFirstLastPara="0" vertOverflow="overflow" horzOverflow="overflow" vert="horz" wrap="square" lIns="26669" tIns="26669" rIns="26669" bIns="26669" numCol="1" spcCol="1269" rtlCol="0" fromWordArt="0" anchor="ctr" anchorCtr="0" forceAA="0" compatLnSpc="0">
              <a:noAutofit/>
            </a:bodyPr>
            <a:lstStyle/>
            <a:p>
              <a:pPr marL="0" lvl="0" indent="0" algn="ctr" defTabSz="2311398">
                <a:lnSpc>
                  <a:spcPct val="90000"/>
                </a:lnSpc>
                <a:spcBef>
                  <a:spcPts val="0"/>
                </a:spcBef>
                <a:spcAft>
                  <a:spcPts val="0"/>
                </a:spcAft>
                <a:buNone/>
                <a:defRPr/>
              </a:pPr>
              <a:r>
                <a:rPr sz="2100">
                  <a:solidFill>
                    <a:schemeClr val="bg1"/>
                  </a:solidFill>
                </a:rPr>
                <a:t>Data Analysis</a:t>
              </a:r>
            </a:p>
          </p:txBody>
        </p:sp>
        <p:sp>
          <p:nvSpPr>
            <p:cNvPr id="6" name="Teardrop 5"/>
            <p:cNvSpPr/>
            <p:nvPr/>
          </p:nvSpPr>
          <p:spPr bwMode="auto">
            <a:xfrm rot="2699971">
              <a:off x="3859552" y="16457"/>
              <a:ext cx="1913486" cy="191348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p:spPr>
          <p:style>
            <a:lnRef idx="2">
              <a:srgbClr val="000000"/>
            </a:lnRef>
            <a:fillRef idx="1">
              <a:srgbClr val="000000"/>
            </a:fillRef>
            <a:effectRef idx="0">
              <a:srgbClr val="000000"/>
            </a:effectRef>
            <a:fontRef idx="minor">
              <a:schemeClr val="lt1"/>
            </a:fontRef>
          </p:style>
        </p:sp>
        <p:sp>
          <p:nvSpPr>
            <p:cNvPr id="7" name="Oval 6"/>
            <p:cNvSpPr/>
            <p:nvPr/>
          </p:nvSpPr>
          <p:spPr bwMode="auto">
            <a:xfrm>
              <a:off x="3920929" y="78098"/>
              <a:ext cx="1790732" cy="1790541"/>
            </a:xfrm>
            <a:prstGeom prst="ellipse">
              <a:avLst/>
            </a:prstGeom>
            <a:solidFill>
              <a:schemeClr val="lt1">
                <a:hueOff val="0"/>
                <a:satOff val="0"/>
                <a:lumOff val="0"/>
                <a:alphaOff val="0"/>
                <a:alpha val="90000"/>
              </a:schemeClr>
            </a:solidFill>
            <a:ln w="12700" cap="flat" cmpd="sng" algn="ctr">
              <a:solidFill>
                <a:schemeClr val="accent1">
                  <a:hueOff val="0"/>
                  <a:satOff val="0"/>
                  <a:lumOff val="0"/>
                  <a:alphaOff val="0"/>
                </a:schemeClr>
              </a:solidFill>
              <a:prstDash val="solid"/>
              <a:miter lim="800000"/>
            </a:ln>
            <a:effectLst/>
          </p:spPr>
          <p:style>
            <a:lnRef idx="2">
              <a:srgbClr val="000000"/>
            </a:lnRef>
            <a:fillRef idx="1">
              <a:srgbClr val="000000"/>
            </a:fillRef>
            <a:effectRef idx="0">
              <a:srgbClr val="000000"/>
            </a:effectRef>
            <a:fontRef idx="minor"/>
          </p:style>
          <p:txBody>
            <a:bodyPr spcFirstLastPara="0" vertOverflow="overflow" horzOverflow="overflow" vert="horz" wrap="square" lIns="26669" tIns="26669" rIns="26669" bIns="26669" numCol="1" spcCol="1269" rtlCol="0" fromWordArt="0" anchor="ctr" anchorCtr="0" forceAA="0" compatLnSpc="0">
              <a:noAutofit/>
            </a:bodyPr>
            <a:lstStyle/>
            <a:p>
              <a:pPr marL="0" lvl="0" indent="0" algn="ctr" defTabSz="2311398">
                <a:lnSpc>
                  <a:spcPct val="90000"/>
                </a:lnSpc>
                <a:spcBef>
                  <a:spcPts val="0"/>
                </a:spcBef>
                <a:spcAft>
                  <a:spcPts val="0"/>
                </a:spcAft>
                <a:buNone/>
                <a:defRPr/>
              </a:pPr>
              <a:r>
                <a:rPr sz="2100">
                  <a:solidFill>
                    <a:schemeClr val="bg1"/>
                  </a:solidFill>
                </a:rPr>
                <a:t>Data Collection</a:t>
              </a:r>
            </a:p>
          </p:txBody>
        </p:sp>
        <p:sp>
          <p:nvSpPr>
            <p:cNvPr id="8" name="Teardrop 7"/>
            <p:cNvSpPr/>
            <p:nvPr/>
          </p:nvSpPr>
          <p:spPr bwMode="auto">
            <a:xfrm rot="2699971">
              <a:off x="1939396" y="9192"/>
              <a:ext cx="1871960" cy="1871960"/>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p:spPr>
          <p:style>
            <a:lnRef idx="2">
              <a:srgbClr val="000000"/>
            </a:lnRef>
            <a:fillRef idx="1">
              <a:srgbClr val="000000"/>
            </a:fillRef>
            <a:effectRef idx="0">
              <a:srgbClr val="000000"/>
            </a:effectRef>
            <a:fontRef idx="minor">
              <a:schemeClr val="lt1"/>
            </a:fontRef>
          </p:style>
        </p:sp>
        <p:sp>
          <p:nvSpPr>
            <p:cNvPr id="9" name="Oval 8"/>
            <p:cNvSpPr/>
            <p:nvPr/>
          </p:nvSpPr>
          <p:spPr bwMode="auto">
            <a:xfrm>
              <a:off x="1999442" y="69495"/>
              <a:ext cx="1751870" cy="1751684"/>
            </a:xfrm>
            <a:prstGeom prst="ellipse">
              <a:avLst/>
            </a:prstGeom>
            <a:solidFill>
              <a:schemeClr val="lt1">
                <a:hueOff val="0"/>
                <a:satOff val="0"/>
                <a:lumOff val="0"/>
                <a:alphaOff val="0"/>
                <a:alpha val="90000"/>
              </a:schemeClr>
            </a:solidFill>
            <a:ln w="12700" cap="flat" cmpd="sng" algn="ctr">
              <a:solidFill>
                <a:schemeClr val="accent1">
                  <a:hueOff val="0"/>
                  <a:satOff val="0"/>
                  <a:lumOff val="0"/>
                  <a:alphaOff val="0"/>
                </a:schemeClr>
              </a:solidFill>
              <a:prstDash val="solid"/>
              <a:miter lim="800000"/>
            </a:ln>
            <a:effectLst/>
          </p:spPr>
          <p:style>
            <a:lnRef idx="2">
              <a:srgbClr val="000000"/>
            </a:lnRef>
            <a:fillRef idx="1">
              <a:srgbClr val="000000"/>
            </a:fillRef>
            <a:effectRef idx="0">
              <a:srgbClr val="000000"/>
            </a:effectRef>
            <a:fontRef idx="minor"/>
          </p:style>
          <p:txBody>
            <a:bodyPr spcFirstLastPara="0" vertOverflow="overflow" horzOverflow="overflow" vert="horz" wrap="square" lIns="26669" tIns="26669" rIns="26669" bIns="26669" numCol="1" spcCol="1269" rtlCol="0" fromWordArt="0" anchor="ctr" anchorCtr="0" forceAA="0" compatLnSpc="0">
              <a:noAutofit/>
            </a:bodyPr>
            <a:lstStyle/>
            <a:p>
              <a:pPr marL="0" lvl="0" indent="0" algn="ctr" defTabSz="2311398">
                <a:lnSpc>
                  <a:spcPct val="90000"/>
                </a:lnSpc>
                <a:spcBef>
                  <a:spcPts val="0"/>
                </a:spcBef>
                <a:spcAft>
                  <a:spcPts val="0"/>
                </a:spcAft>
                <a:buNone/>
                <a:defRPr/>
              </a:pPr>
              <a:r>
                <a:rPr lang="fi-FI" sz="2100" b="0" i="0" u="none" strike="noStrike" cap="none" spc="0">
                  <a:solidFill>
                    <a:schemeClr val="dk1"/>
                  </a:solidFill>
                  <a:latin typeface="Arial"/>
                  <a:ea typeface="Arial"/>
                  <a:cs typeface="Arial"/>
                </a:rPr>
                <a:t>Data Collection Design</a:t>
              </a:r>
              <a:endParaRPr sz="2100"/>
            </a:p>
          </p:txBody>
        </p:sp>
        <p:sp>
          <p:nvSpPr>
            <p:cNvPr id="10" name="Teardrop 9"/>
            <p:cNvSpPr/>
            <p:nvPr/>
          </p:nvSpPr>
          <p:spPr bwMode="auto">
            <a:xfrm rot="2699971">
              <a:off x="0" y="9192"/>
              <a:ext cx="1871960" cy="1871960"/>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p:spPr>
          <p:style>
            <a:lnRef idx="2">
              <a:srgbClr val="000000"/>
            </a:lnRef>
            <a:fillRef idx="1">
              <a:srgbClr val="000000"/>
            </a:fillRef>
            <a:effectRef idx="0">
              <a:srgbClr val="000000"/>
            </a:effectRef>
            <a:fontRef idx="minor">
              <a:schemeClr val="lt1"/>
            </a:fontRef>
          </p:style>
        </p:sp>
        <p:sp>
          <p:nvSpPr>
            <p:cNvPr id="11" name="Oval 10"/>
            <p:cNvSpPr/>
            <p:nvPr/>
          </p:nvSpPr>
          <p:spPr bwMode="auto">
            <a:xfrm>
              <a:off x="60045" y="69495"/>
              <a:ext cx="1751870" cy="1751684"/>
            </a:xfrm>
            <a:prstGeom prst="ellipse">
              <a:avLst/>
            </a:prstGeom>
            <a:solidFill>
              <a:schemeClr val="lt1">
                <a:hueOff val="0"/>
                <a:satOff val="0"/>
                <a:lumOff val="0"/>
                <a:alphaOff val="0"/>
                <a:alpha val="90000"/>
              </a:schemeClr>
            </a:solidFill>
            <a:ln w="12700" cap="flat" cmpd="sng" algn="ctr">
              <a:solidFill>
                <a:schemeClr val="accent1">
                  <a:hueOff val="0"/>
                  <a:satOff val="0"/>
                  <a:lumOff val="0"/>
                  <a:alphaOff val="0"/>
                </a:schemeClr>
              </a:solidFill>
              <a:prstDash val="solid"/>
              <a:miter lim="800000"/>
            </a:ln>
            <a:effectLst/>
          </p:spPr>
          <p:style>
            <a:lnRef idx="2">
              <a:srgbClr val="000000"/>
            </a:lnRef>
            <a:fillRef idx="1">
              <a:srgbClr val="000000"/>
            </a:fillRef>
            <a:effectRef idx="0">
              <a:srgbClr val="000000"/>
            </a:effectRef>
            <a:fontRef idx="minor"/>
          </p:style>
          <p:txBody>
            <a:bodyPr spcFirstLastPara="0" vertOverflow="overflow" horzOverflow="overflow" vert="horz" wrap="square" lIns="26669" tIns="26669" rIns="26669" bIns="26669" numCol="1" spcCol="1269" rtlCol="0" fromWordArt="0" anchor="ctr" anchorCtr="0" forceAA="0" compatLnSpc="0">
              <a:noAutofit/>
            </a:bodyPr>
            <a:lstStyle/>
            <a:p>
              <a:pPr marL="0" lvl="0" indent="0" algn="ctr" defTabSz="2311398">
                <a:lnSpc>
                  <a:spcPct val="90000"/>
                </a:lnSpc>
                <a:spcBef>
                  <a:spcPts val="0"/>
                </a:spcBef>
                <a:spcAft>
                  <a:spcPts val="0"/>
                </a:spcAft>
                <a:buNone/>
                <a:defRPr/>
              </a:pPr>
              <a:r>
                <a:rPr lang="fi-FI" sz="2100" b="0" i="0" u="none" strike="noStrike" cap="none" spc="0">
                  <a:solidFill>
                    <a:schemeClr val="dk1"/>
                  </a:solidFill>
                  <a:latin typeface="Arial"/>
                  <a:ea typeface="Arial"/>
                  <a:cs typeface="Arial"/>
                </a:rPr>
                <a:t>Literature Review </a:t>
              </a:r>
              <a:endParaRPr sz="2100"/>
            </a:p>
          </p:txBody>
        </p:sp>
      </p:grpSp>
    </p:spTree>
  </p:cSld>
  <p:clrMapOvr>
    <a:masterClrMapping/>
  </p:clrMapOvr>
</p:sld>
</file>

<file path=ppt/theme/theme1.xml><?xml version="1.0" encoding="utf-8"?>
<a:theme xmlns:a="http://schemas.openxmlformats.org/drawingml/2006/main" name="LUT Presentation | Black">
  <a:themeElements>
    <a:clrScheme name="LUT">
      <a:dk1>
        <a:srgbClr val="000000"/>
      </a:dk1>
      <a:lt1>
        <a:srgbClr val="FFFFFF"/>
      </a:lt1>
      <a:dk2>
        <a:srgbClr val="000000"/>
      </a:dk2>
      <a:lt2>
        <a:srgbClr val="E7E6E6"/>
      </a:lt2>
      <a:accent1>
        <a:srgbClr val="23B900"/>
      </a:accent1>
      <a:accent2>
        <a:srgbClr val="EDB831"/>
      </a:accent2>
      <a:accent3>
        <a:srgbClr val="ED174D"/>
      </a:accent3>
      <a:accent4>
        <a:srgbClr val="237F00"/>
      </a:accent4>
      <a:accent5>
        <a:srgbClr val="FF8620"/>
      </a:accent5>
      <a:accent6>
        <a:srgbClr val="ED7F7C"/>
      </a:accent6>
      <a:hlink>
        <a:srgbClr val="058AC1"/>
      </a:hlink>
      <a:folHlink>
        <a:srgbClr val="954F72"/>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E3ED72ECB1E034F889E8829D976A7E7" ma:contentTypeVersion="4" ma:contentTypeDescription="Create a new document." ma:contentTypeScope="" ma:versionID="8de0b356f9d8685b51b429aa5a0442a6">
  <xsd:schema xmlns:xsd="http://www.w3.org/2001/XMLSchema" xmlns:xs="http://www.w3.org/2001/XMLSchema" xmlns:p="http://schemas.microsoft.com/office/2006/metadata/properties" xmlns:ns2="f9e8847d-90e8-4577-abc1-6e83cb7d9194" targetNamespace="http://schemas.microsoft.com/office/2006/metadata/properties" ma:root="true" ma:fieldsID="33eb5daa73bc8fdf3e324d31ef2b7833" ns2:_="">
    <xsd:import namespace="f9e8847d-90e8-4577-abc1-6e83cb7d919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e8847d-90e8-4577-abc1-6e83cb7d91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C1AE27-E4A7-467C-9D43-53074705F56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E15F131-66E2-47A9-9791-561D8B6FEC56}">
  <ds:schemaRefs>
    <ds:schemaRef ds:uri="http://schemas.microsoft.com/sharepoint/v3/contenttype/forms"/>
  </ds:schemaRefs>
</ds:datastoreItem>
</file>

<file path=customXml/itemProps3.xml><?xml version="1.0" encoding="utf-8"?>
<ds:datastoreItem xmlns:ds="http://schemas.openxmlformats.org/officeDocument/2006/customXml" ds:itemID="{43EB5F1A-9E71-43A8-96DA-4B285B867A39}">
  <ds:schemaRefs>
    <ds:schemaRef ds:uri="f9e8847d-90e8-4577-abc1-6e83cb7d91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13</Slides>
  <Notes>13</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LUT Presentation | Black</vt:lpstr>
      <vt:lpstr>PowerPoint Presentation</vt:lpstr>
      <vt:lpstr>WHAT IS THE OPTIMAL SPRINT SIZE IN SCRUM?  </vt:lpstr>
      <vt:lpstr>INTRODUCTION</vt:lpstr>
      <vt:lpstr>RESEARCH OBJECTIVES</vt:lpstr>
      <vt:lpstr>LITERATURE REVIEW</vt:lpstr>
      <vt:lpstr>Hypotheses</vt:lpstr>
      <vt:lpstr>Research Method</vt:lpstr>
      <vt:lpstr>Resources Required</vt:lpstr>
      <vt:lpstr>Research Phases</vt:lpstr>
      <vt:lpstr>Outcomes of the Research</vt:lpstr>
      <vt:lpstr>Risks and Limitations</vt:lpstr>
      <vt:lpstr>Thank you for listening!</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revision>1</cp:revision>
  <dcterms:created xsi:type="dcterms:W3CDTF">2023-09-09T11:57:12Z</dcterms:created>
  <dcterms:modified xsi:type="dcterms:W3CDTF">2024-11-12T10:48:08Z</dcterms:modified>
  <cp:category/>
  <dc:identifier/>
  <cp:contentStatus/>
  <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0x0101000E3ED72ECB1E034F889E8829D976A7E7</vt:lpwstr>
  </property>
  <property fmtid="{D5CDD505-2E9C-101B-9397-08002B2CF9AE}" pid="3" name="Kategoria">
    <vt:lpwstr>33;#Viestintä|9b02cd0d-b40d-4d4c-989a-ef466ae7331a</vt:lpwstr>
  </property>
  <property fmtid="{D5CDD505-2E9C-101B-9397-08002B2CF9AE}" pid="4" name="Dokumenttityyppi">
    <vt:lpwstr>30;#Esitys|a8b2bc3c-e21c-45b3-ac0d-1e4be550bc10</vt:lpwstr>
  </property>
</Properties>
</file>